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75" r:id="rId4"/>
    <p:sldId id="279" r:id="rId5"/>
    <p:sldId id="276" r:id="rId6"/>
    <p:sldId id="261" r:id="rId7"/>
    <p:sldId id="277" r:id="rId8"/>
    <p:sldId id="259" r:id="rId9"/>
    <p:sldId id="262" r:id="rId10"/>
    <p:sldId id="263" r:id="rId11"/>
    <p:sldId id="278" r:id="rId12"/>
    <p:sldId id="264" r:id="rId13"/>
    <p:sldId id="274" r:id="rId14"/>
    <p:sldId id="265" r:id="rId15"/>
    <p:sldId id="257" r:id="rId16"/>
    <p:sldId id="258" r:id="rId17"/>
    <p:sldId id="266" r:id="rId18"/>
    <p:sldId id="267" r:id="rId19"/>
    <p:sldId id="268" r:id="rId20"/>
    <p:sldId id="271" r:id="rId21"/>
    <p:sldId id="269" r:id="rId22"/>
    <p:sldId id="270" r:id="rId23"/>
    <p:sldId id="273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1"/>
    <p:restoredTop sz="80120"/>
  </p:normalViewPr>
  <p:slideViewPr>
    <p:cSldViewPr snapToGrid="0" snapToObjects="1">
      <p:cViewPr varScale="1">
        <p:scale>
          <a:sx n="79" d="100"/>
          <a:sy n="7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3T17:37:15.634"/>
    </inkml:context>
    <inkml:brush xml:id="br0">
      <inkml:brushProperty name="width" value="0.08571" units="cm"/>
      <inkml:brushProperty name="height" value="0.08571" units="cm"/>
      <inkml:brushProperty name="color" value="#327200"/>
    </inkml:brush>
  </inkml:definitions>
  <inkml:trace contextRef="#ctx0" brushRef="#br0">138 1257 8027,'0'8'0,"0"13"0,0-2 0,3 1 0,1 0 0,0 1 0,-4-2 0,0 3 0,0 1 0,1-4 0,3 0 0,-3-2 0,3 2 0,-2 2 0,-2-6 0,1 2 0,3-2 0,-3-1 0,3 5 0,-3-1 0,-1 1 0,4 1 0,0-4 0,-2 2 0,-1-4 0,-1 1 0,4 2 0,0-2 0,0 2 0,-4-2 0,0-1 0,0 5 0,0-4 0,0 4 0,0-3 0,0 3 0,0-2 0,0 2 0,0 2 0,0-6 0,0 5 0,0-1 0,0-2 0,0-2 0,0 2 0,0-2 0,0 5 0,0-1 0,0 0 0,0 4 0,0-6 0,0 5 0,0-1 0,0 2 0,0-2 0,0-2 0,0 3 0,0-3 0,0-1 0,0 1 0,0-4 0,0 4 0,0-1 0,0 1 0,0 3 0,0-3 0,0 1 0,0-1 0,0 1 0,0-4 0,0 3 0,0-4 0,0 4 0,0-4 0,0 0 0,0-3 0,0-1 0,0 2 0,0 2 0,0-2 0,0 2 0,0-2 0,0-2 0,0 1 0,0-1 0,0 0 0,0 1 0,0-1 0,0 1 0,0-1 0,0 1 0,0-1 0,0 0 0,0 1 0,0-1 0,0 1 0,0-1 0,0 1 0,0-1 0,0 0 0,0 1 0,0-1 0,0 1 0,0-1 0,0 1 0,0-1 0,0 1 0,0-1 0,0 0 0,0 1 0,0-1 0,0 1 0,0-1 0,0 1 0,0-1 0,0 0 0,0 1 0,0-1 0,0 1 0,0-1 0,0 1 0,0-1 0,0 0 0,0 1 0,0-1 0,0 1 0,0-1 0,0 1 0,0-1 0,0 0 0,0 1 0,0-1 0,0 1 0,-4-5 0,0 1 0,0 0 0,4 3 0,-3 0 0,-1 1 0,0-1 0,4 1 0,0-1 0,0 0 0,-4 1 0,0-1 0,1 1 0,3-1 0,-6 1 0,5-1 0,-3 0 0,-1 1 0,1-1 0,1 1 0,3-1 0,-4-3 0,0 0 0,-1-1 0,1 5 0,3-1 0,-4 1 0,0-1 0,3 0 0,-3 1 0,5-1 0,-1 1 0,-3-1 0,2 0 0,-6 1 0,4-1 0,-2 1 0,1-1 0,0 1 0,1-1 0,3 0 0,-4 1 0,0-1 0,3 1 0,-2-1 0,-2-4 0,5 3 0,-4-4 0,5 5 0,-4 1 0,0-1 0,-1 1 0,1-1 0,3 1 0,-3-1 0,3 0 0,1 1 0,-5-6 0,4 4 0,-4-3 0,5 4 0,0 1 0,0-1 0,0 0 0,0 1 0,0-1 0,0 1 0,0-1 0,0 1 0,0-1 0,0 0 0,0 1 0,0-1 0,0 1 0,0-1 0,0 1 0,0-1 0,0 1 0,0-1 0,0 0 0,0 1 0,0-1 0,0 1 0,0-1 0,0 1 0,0-1 0,0 0 0,0 1 0,0-1 0,0 1 0,0-1 0,0 1 0,0-1 0,0 4 0,0 0 0,0 1 0,0-5 0,0 2 0,0 2 0,0-1 0,0 5 0,0-5 0,0 1 0,0 2 0,0-2 0,0 4 0,0-4 0,0 4 0,0-3 0,0 0 0,0-1 0,0-2 0,0 2 0,0-2 0,0-2 0,0 1 0,0-1 0,0 1 0,0-1 0,0 1 0,0-1 0,0 1 0,0 3 0,0 0 0,0 2 0,0-2 0,0-3 0,0 4 0,3 0 0,1-1 0,0 2 0,-4-2 0,4-1 0,0 5 0,1-5 0,-1 1 0,-3 2 0,3-2 0,-2 4 0,2-4 0,-3 6 0,3-2 0,-3 2 0,-1 2 0,4-4 0,0 0 0,0 0 0,-4 4 0,0-4 0,0 0 0,0 0 0,0 4 0,0 0 0,0 0 0,0-4 0,0 0 0,0-1 0,0 1 0,0 3 0,0-3 0,0 1 0,0-1 0,0 3 0,0-3 0,0 2 0,0 2 0,0-1 0,0-3 0,0 2 0,0-2 0,0 3 0,0 1 0,0 0 0,0-1 0,0 1 0,0 0 0,0 0 0,0 0 0,0 0 0,0-4 0,0 0 0,0-4 0,0 4 0,0-1 0,0 1 0,0 3 0,0-3 0,0-2 0,0 2 0,0-1 0,0 1 0,0-1 0,0-3 0,0 2 0,0 2 0,3 1 0,1-5 0,0 4 0,-4-3 0,0 3 0,0-4 0,0 4 0,0-4 0,0 6 0,0-2 0,0-2 0,0 2 0,0-3 0,0 3 0,0-2 0,0 2 0,0 3 0,0-3 0,0 3 0,0 1 0,0 3 0,0 1 0,0 4 0,0-5 0,0 5 0,0-5 0,0 5 0,0-5 0,0 5 0,0-4 0,0 3 0,0-3 0,0 1 0,0-2 0,0 0 0,0 4 0,0-4 0,0 0 0,0-2 0,0-1 0,0 0 0,0 4 0,0 0 0,0-1 0,0-3 0,0 0 0,0 0 0,0 3 0,0 1 0,0 4 0,0-5 0,0 2 0,0-1 0,0-3 0,0 3 0,0-3 0,0-1 0,0 1 0,0 2 0,0 0 0,0 4 0,1-3 0,3 3 0,-2-4 0,1 1 0,0 0 0,1 0 0,-3 5 0,3-2 0,-3 3 0,-1 2 0,0-1 0,0 0 0,4 1 0,-1-1 0,1 0 0,-4 0 0,0-1 0,0-2 0,0-2 0,0-2 0,0-3 0,0 3 0,0-3 0,0-1 0,0-4 0,0 0 0,0-4 0,0 3 0,0-2 0,0 3 0,0-3 0,0 0 0,0-1 0,0-2 0,0 2 0,0-2 0,0-2 0,0 5 0,0-1 0,4 4 0,0-4 0,0 4 0,-4-4 0,4 6 0,-1-2 0,1 1 0,-4-1 0,2 3 0,1-3 0,-1 2 0,1 2 0,0 0 0,1 0 0,-3 0 0,3 0 0,1 1 0,-1 2 0,3-1 0,-3 1 0,1-2 0,-1-1 0,-3-1 0,3-3 0,1 1 0,-1-5 0,0 5 0,-4-5 0,4 0 0,0-4 0,-1 1 0,-3-1 0,4 1 0,0-1 0,0 1 0,-4-1 0,3 0 0,1 1 0,0-1 0,-4 1 0,1-2 0,3-3 0,-3 4 0,3-4 0,-1 2 0,1-1 0,-3 2 0,3-2 0,-3 2 0,3 1 0,0 1 0,1-1 0,-2 0 0,0 1 0,5-1 0,-5 1 0,5-1 0,-4 2 0,3 2 0,0-2 0,0 2 0,4 3 0,-4 1 0,3-1 0,2 1 0,-2 0 0,-2 4 0,2-4 0,-3 0 0,4-4 0,0 4 0,0-5 0,1 1 0,-1 2 0,1-2 0,-1 0 0,0-3 0,1 0 0,-1 4 0,2-4 0,2 3 0,-1 2 0,5-2 0,-1 2 0,1-2 0,-1-2 0,-3 2 0,-2-2 0,2-2 0,-2 0 0,-2 1 0,-4-1 0,-4 1 0,4-6 0,-5 3 0,6-5 0,-4 3 0,3-3 0,1 5 0,3-4 0,1 3 0,-1 2 0,1-5 0,-1 3 0,1 1 0,-1-6 0,0 6 0,1-1 0,-1 1 0,1-1 0,-1 2 0,1-3 0,-1 0 0,0 0 0,1-3 0,-1 4 0,1-2 0,-1 2 0,6 1 0,2-6 0,2 5 0,2-4 0,-1 3 0,-3-3 0,2 4 0,-2-4 0,3 3 0,1-3 0,-3 5 0,3-1 0,-3-2 0,7 2 0,1-2 0,-1 2 0,3 2 0,-3-3 0,-2 0 0,-6 0 0,3-4 0,-3 1 0,-3 1 0,0-2 0,0 3 0,0-3 0,-1-1 0,-4 1 0,2 0 0,2 1 0,-2-3 0,2 3 0,3-2 0,1 2 0,-1-3 0,-1 3 0,0-2 0,3-2 0,-1 0 0,2 0 0,-2 0 0,2 0 0,-2 0 0,2 0 0,-2 0 0,2 0 0,-2 0 0,-1 0 0,1 0 0,0 3 0,4 1 0,0 0 0,0-4 0,1 4 0,3 0 0,-3 3 0,2-3 0,2 4 0,-1-5 0,0 5 0,-5-4 0,5 1 0,0-1 0,0-2 0,-5 6 0,1-6 0,0 2 0,4-1 0,-1 1 0,2-3 0,-1 3 0,-3-3 0,3-1 0,-3 0 0,-1 0 0,0 0 0,-1 0 0,1 0 0,0 0 0,0 0 0,0 0 0,0 0 0,0 0 0,0 0 0,-1 0 0,0 0 0,-3 0 0,3 0 0,-3 0 0,6 4 0,2 0 0,1-1 0,-2-3 0,0 0 0,3 2 0,-1 1 0,4-1 0,-2 2 0,-1-3 0,2-1 0,-1 1 0,5 3 0,-2-3 0,-3 3 0,3-3 0,-2-1 0,-2 0 0,1 0 0,0 0 0,0 0 0,3 4 0,-3 0 0,2 1 0,-1-1 0,-3-3 0,-6 3 0,1 1 0,0-1 0,-4 3 0,0-3 0,0 0 0,4-4 0,4 1 0,0 3 0,4-3 0,0 3 0,2-1 0,1 0 0,0-1 0,1 2 0,-5 1 0,1-2 0,-6 1 0,2-4 0,-3 4 0,-1 0 0,0 0 0,-1-4 0,0 3 0,-3 1 0,3 4 0,-3-4 0,2 3 0,2-3 0,-1 0 0,-3-4 0,2 4 0,-2 0 0,3-2 0,2 1 0,3 0 0,-2-1 0,6 2 0,0-3 0,8-1 0,1 0 0,6 0 0,0 1 0,-1 3 0,-3-3 0,0 3 0,-5-3 0,1-1 0,-2 0 0,-2 0 0,-1 0 0,-2 0 0,0 0 0,-4 0 0,0 0 0,-5 0 0,0 0 0,-3 0 0,3 0 0,-3 0 0,-2 0 0,3 0 0,-6 0 0,1 0 0,1 0 0,0 0 0,4 0 0,-1 0 0,-1 0 0,1 0 0,0 0 0,4 0 0,-2 0 0,-2 0 0,-2 0 0,-6 0 0,3-1 0,5-3 0,4 3 0,8-3 0,2-1 0,-3 1 0,3-3 0,1 3 0,-4-4 0,-4 4 0,-7-1 0,-4 1 0,-2 3 0,-1-3 0,0 3 0,4 1 0,3 0 0,0-1 0,4-3 0,-7 3 0,7-3 0,-7 1 0,3 0 0,-5 1 0,2-1 0,-2 1 0,1 2 0,-1 0 0,5 0 0,-4 0 0,4 0 0,-1 0 0,1 0 0,1 0 0,-4 0 0,3 0 0,-4 0 0,4 0 0,-4 0 0,4 0 0,-3 0 0,4 0 0,-1 0 0,-1 0 0,1 0 0,0 0 0,4 0 0,-4 0 0,0 0 0,0 0 0,4 0 0,-4 0 0,0 0 0,0 0 0,4 0 0,0 4 0,-1 0 0,5 1 0,0-1 0,4-2 0,0 6 0,-2-4 0,2 3 0,-2-4 0,1 1 0,0 1 0,-5-1 0,2-2 0,3 3 0,-3-1 0,-1 4 0,-3-5 0,1 1 0,3-4 0,-3 4 0,3 0 0,-3 0 0,-1-4 0,0 1 0,0 3 0,3-3 0,1 3 0,3-3 0,-3-1 0,5 0 0,-2 0 0,0 0 0,0 0 0,-1 0 0,2 0 0,2 0 0,-3 0 0,3 0 0,1 0 0,1 0 0,-1 0 0,-1 0 0,-2 0 0,-3 0 0,-6 0 0,1 0 0,0 0 0,-4 0 0,0 0 0,0 0 0,4 0 0,-3 0 0,3 0 0,-3 0 0,7 0 0,-1 4 0,0 0 0,0-1 0,4-3 0,-1 0 0,2 0 0,2 0 0,-3 0 0,2 0 0,-1 0 0,2 0 0,-3 0 0,3 0 0,1 0 0,1 0 0,-5 0 0,1 0 0,-5 0 0,5 0 0,-6 0 0,2 0 0,-3 2 0,-1 2 0,0-3 0,0 3 0,0-3 0,-1-1 0,1 0 0,0 0 0,0 0 0,0 0 0,0 0 0,-1 0 0,1 0 0,0 0 0,5 0 0,3 0 0,-2 0 0,1 0 0,1 0 0,3 0 0,-2 0 0,2 0 0,-2 0 0,6 0 0,-3 0 0,0 0 0,-1 0 0,0 0 0,-3 0 0,-1 0 0,-4 0 0,0 0 0,-2 0 0,-1 0 0,0 0 0,0 0 0,-3 0 0,3 0 0,-2 0 0,5 0 0,2 4 0,-1 0 0,5 3 0,-2-3 0,3 0 0,2-4 0,-1 1 0,0 3 0,-3-3 0,-1 3 0,2-3 0,2-1 0,4 0 0,-2 0 0,2 0 0,-3 0 0,0 0 0,-1 0 0,0 0 0,-1 0 0,-2 0 0,0 0 0,-4 0 0,5 0 0,-2 0 0,3 0 0,2 0 0,-6 0 0,-2 0 0,-3 4 0,-1 0 0,-1 0 0,1-4 0,4 0 0,0 0 0,-1 0 0,-3 0 0,0 0 0,0 0 0,0 0 0,0 0 0,-1 0 0,1 0 0,1 4 0,3-1 0,-3 1 0,3-4 0,1 0 0,-1 0 0,3 2 0,-3 1 0,1-1 0,-2 1 0,-2-1 0,3-2 0,-3 0 0,-1 0 0,0 0 0,0 0 0,0 1 0,0 3 0,3-3 0,1 3 0,-1-3 0,-1-1 0,1 0 0,0 0 0,4 0 0,-3 0 0,3 0 0,0 0 0,0 0 0,3 0 0,-2 0 0,2 0 0,1 0 0,1 0 0,4 0 0,-4 0 0,3 0 0,-1 0 0,1 0 0,-6 0 0,2 0 0,-3 0 0,-1 0 0,-1 0 0,-2 0 0,-2 0 0,6 0 0,-4 0 0,3 0 0,-1 0 0,2 0 0,2 0 0,-3 0 0,-1 0 0,2 0 0,-4 0 0,3 0 0,-3 0 0,3 0 0,1 0 0,3 0 0,0 0 0,1 0 0,-6 0 0,-3 0 0,-1 0 0,-3 0 0,-2 0 0,-1 0 0,0 0 0,3 0 0,5 0 0,0 0 0,-1 0 0,-3 0 0,-1 0 0,-2 0 0,-1 0 0,-4 0 0,5 0 0,-5 0 0,4 0 0,-4 0 0,4 0 0,-5-4 0,1 1 0,2-1 0,-2 4 0,0 0 0,-3 0 0,4-16 0,-3 13 0,9-13 0,-3 16 0,7 0 0,5 0 0,2 0 0,1 0 0,4 0 0,0 0 0,-1 0 0,-6 0 0,2 0 0,-3 0 0,-2 0 0,-1 0 0,-4 0 0,-4 0 0,-3 0 0,-5 0 0,1 0 0,-1 0 0,1 0 0,-1 0 0,1 0 0,4 0 0,3 0 0,7 0 0,2 0 0,1 0 0,5 0 0,4 0 0,0 0 0,-3 0 0,-2 0 0,-3 0 0,2 0 0,-5 0 0,3 0 0,-3 0 0,3 0 0,-3 0 0,5 2 0,-2 1 0,3 0 0,1 5 0,1-6 0,-1 2 0,0-3 0,0-1 0,1 0 0,-1 0 0,-3 0 0,-1 0 0,-5 0 0,2 0 0,-3 0 0,-1 0 0,0 0 0,0 0 0,3 4 0,1 0 0,-1 0 0,-7-4 0,1 0 0,-5 0 0,0 0 0,-3 0 0,-1 0 0,1 0 0,-1 0 0,1 1 0,-1 3 0,6-3 0,0 3 0,1-3 0,4-1 0,-4 0 0,4 0 0,1 0 0,0 0 0,0 0 0,-5 0 0,-3 0 0,-2 0 0,-2 0 0,1 0 0,-1 0 0,0 0 0,1 0 0,-1 0 0,1 0 0,4 0 0,3 0 0,3 0 0,1 0 0,1 0 0,2 0 0,0 0 0,4 0 0,-4 0 0,0 0 0,-1 0 0,-3 0 0,1 0 0,0 0 0,-4 0 0,0 0 0,-4-1 0,4-3 0,-5 3 0,2-3 0,-4 3 0,0 1 0,4-16 0,-2 13 0,5-9 0,0 8 0,0 4 0,-1 0 0,-1 0 0,3 0 0,-1 0 0,3 0 0,1 0 0,-1 0 0,1 0 0,0 0 0,0 0 0,1 0 0,3 0 0,-4 0 0,-1 0 0,1 0 0,-4 0 0,2-3 0,-2-1 0,1 0 0,-5 4 0,1 0 0,-5 0 0,0-5 0,1 4 0,-1-10 0,-4 5 0,3-5 0,-4-2 0,6-2 0,-2 2 0,-3-2 0,4 1 0,-4-2 0,0 4 0,0-3 0,-1-3 0,2-1 0,2-3 0,-2-1 0,-2 0 0,2 1 0,-1-1 0,4-1 0,-4-3 0,3 3 0,-2-3 0,-2 3 0,2 1 0,-2-1 0,2-3 0,1 3 0,-5-2 0,3 1 0,-3 3 0,4-1 0,-4 0 0,-1 4 0,-3 0 0,4 1 0,0-1 0,0-3 0,-4 3 0,0-2 0,0-2 0,1 0 0,3 0 0,-3 0 0,3 0 0,-3-3 0,-1-1 0,0 0 0,0 5 0,1-4 0,3 3 0,-2-1 0,1 9 0,-1 0 0,-2 3 0,0 1 0,0-1 0,1-4 0,3-3 0,-3 1 0,3-1 0,-3 4 0,-1-4 0,0 5 0,0-2 0,1 2 0,3-1 0,-3 1 0,3-5 0,-3 4 0,-1-4 0,4 0 0,0-4 0,0 4 0,-4 1 0,0 2 0,4-1 0,0 2 0,-1 1 0,-3-5 0,0 0 0,0-4 0,0-4 0,0 1 0,0-2 0,0 1 0,0 2 0,0-6 0,4 5 0,0-5 0,0 2 0,-4-2 0,1-2 0,3 3 0,-3-2 0,3 2 0,-3 2 0,-1 5 0,1 0 0,3 0 0,-3-1 0,3-3 0,-3 3 0,-1-3 0,0 0 0,0 0 0,0 0 0,0 4 0,0 1 0,0-1 0,0 0 0,0 0 0,0 0 0,0 0 0,0-1 0,0-3 0,0 3 0,0-3 0,0 7 0,0 1 0,0 1 0,0-1 0,0 2 0,0 1 0,0 2 0,0-5 0,0 4 0,0-4 0,0 0 0,0-3 0,0 3 0,0-2 0,0 2 0,0 1 0,0-1 0,0 4 0,0-4 0,0 0 0,0-4 0,0 0 0,0 0 0,0-4 0,0 1 0,0 3 0,0 4 0,0 0 0,0-4 0,0 4 0,0 0 0,0 0 0,0-4 0,0 0 0,0 0 0,0 0 0,0 0 0,0 0 0,0 1 0,-3 0 0,-1 3 0,0-3 0,4 3 0,-1-3 0,-3-5 0,3 3 0,-3-3 0,-1 3 0,1 1 0,0 4 0,4 0 0,0 5 0,0-1 0,0-2 0,0 2 0,0 0 0,0 3 0,-3-3 0,-1 0 0,0-1 0,4 5 0,0 0 0,0-1 0,0 1 0,0-1 0,-4 1 0,0 0 0,2-1 0,0-3 0,2 0 0,-3-1 0,-1 5 0,0-4 0,4-1 0,-4 1 0,1 4 0,-1-1 0,4 1 0,0-4 0,0 0 0,-4-2 0,0 2 0,0-2 0,4-2 0,-1-1 0,-3 5 0,3-2 0,-3 2 0,3 2 0,1-2 0,0 2 0,0 2 0,-4-1 0,0 1 0,0 0 0,4-1 0,0-1 0,0-2 0,0 2 0,0-2 0,0-1 0,0 0 0,-1-4 0,-3 1 0,3-1 0,-3 1 0,3-3 0,1 3 0,-1-1 0,-3 1 0,3-3 0,-3 3 0,2 1 0,2-1 0,0 4 0,0-4 0,0 1 0,0-1 0,0 3 0,0 4 0,0 1 0,0-1 0,0 1 0,0 0 0,0-1 0,0 1 0,0-1 0,0 1 0,-5-1 0,4 1 0,-4 0 0,5-1 0,0 1 0,0-1 0,0 1 0,-1-1 0,-3 1 0,3-1 0,-4 1 0,5-1 0,-5 1 0,3 0 0,-2-1 0,2 1 0,-2-1 0,3 1 0,-6-1 0,4 1 0,1 0 0,-1-1 0,1 1 0,-3-1 0,3 1 0,-6 0 0,6-1 0,-4 1 0,6-1 0,-3 5 0,-1-1 0,0 0 0,0-3 0,0 0 0,1-1 0,3 1 0,-5-1 0,3 1 0,-1-1 0,0 2 0,-1 3 0,3-4 0,-3 4 0,1-2 0,0 1 0,1-2 0,-4 5 0,2-2 0,3-4 0,-3 4 0,-1 0 0,1 0 0,1-1 0,-3-3 0,4 1 0,-6 2 0,6-2 0,-7 7 0,5-4 0,-5-1 0,8-3 0,-9 4 0,3-3 0,-4 4 0,-1-1 0,5-1 0,-1 4 0,4-4 0,-3 4 0,0-1 0,0 1 0,-3 2 0,2-5 0,-2 2 0,-2-2 0,1 3 0,0-5 0,-1 1 0,1 2 0,-1-2 0,1 1 0,-3-1 0,2 0 0,-2 5 0,7-5 0,-3 4 0,-2-3 0,1-1 0,1 0 0,2 1 0,-2 4 0,7-6 0,-4 6 0,-1-1 0,-3-1 0,-1 0 0,1-3 0,-1-2 0,1 9 0,1-6 0,2 3 0,-2 3 0,5-5 0,-3 2 0,-2 3 0,3-3 0,0-1 0,0 1 0,-1-1 0,-4 1 0,1 3 0,0-3 0,3-1 0,0 1 0,1 0 0,-5 4 0,-3-4 0,0 1 0,0-2 0,3 1 0,0 3 0,-2-3 0,-2 2 0,1-1 0,4-1 0,-6 0 0,-2 4 0,1-4 0,-1 0 0,0 1 0,-4 3 0,1-4 0,-1 0 0,0 0 0,0 4 0,-1 0 0,-3 0 0,3-4 0,-3 1 0,3-1 0,1 4 0,0 0 0,1 0 0,0-4 0,3 0 0,2 0 0,6 4 0,-4 0 0,-1 0 0,-4 0 0,1 0 0,-2 0 0,-2 0 0,1 0 0,3 0 0,-2 0 0,1 0 0,3 0 0,-2 0 0,1-1 0,-1-3 0,-3 3 0,3-3 0,1 3 0,-1 1 0,4 0 0,-4 0 0,4-1 0,-4-3 0,3 3 0,-3-3 0,2 2 0,-2 2 0,-3 0 0,3 0 0,-3 0 0,0 0 0,-1 0 0,0 0 0,0 0 0,-4 0 0,1 0 0,-5 0 0,4 0 0,0 0 0,0 0 0,3 0 0,-3 0 0,2 0 0,-2 0 0,3 0 0,-3 0 0,2 0 0,-2 0 0,3 0 0,-3 0 0,7 0 0,1 0 0,1 0 0,-1 0 0,-2 0 0,1 0 0,-1 0 0,-2 0 0,4 0 0,0 0 0,4 0 0,-4 0 0,3 0 0,-3 0 0,5 0 0,-1 0 0,1-1 0,-1-3 0,1 3 0,-5-3 0,5 3 0,-1 1 0,2 0 0,2 0 0,-1 0 0,1 0 0,-1 0 0,1 0 0,-1 0 0,1 0 0,-1 0 0,1 0 0,0 0 0,-1 0 0,1 0 0,-1-4 0,1 0 0,0 1 0,-1 3 0,1 0 0,-1 0 0,1 0 0,-1 0 0,1 0 0,0 0 0,-1 0 0,1 0 0,-1 0 0,1 0 0,-4 0 0,-1 0 0,1 0 0,4 0 0,-1 0 0,1 0 0,-2 0 0,-2 0 0,2 0 0,-2 0 0,2 0 0,2 0 0,-2 0 0,-2 0 0,2 0 0,-2 0 0,2 0 0,2 0 0,-4 0 0,-1 0 0,0 0 0,1 0 0,1 0 0,-5 0 0,3 0 0,-3 0 0,4 0 0,-4 0 0,4 0 0,-4 0 0,1 0 0,-1 0 0,-3 0 0,3 0 0,-1 0 0,-1 0 0,2 0 0,4 0 0,-4 0 0,5 0 0,-1 0 0,1 0 0,-1 0 0,2 0 0,-2 0 0,-2 0 0,2 0 0,0-2 0,3-1 0,1 1 0,0-2 0,-1 3 0,1-3 0,-1 1 0,1-1 0,-1 4 0,1-5 0,0 3 0,-1-1 0,1 1 0,-1-1 0,1-1 0,-1 0 0,-3 4 0,0 0 0,0-1 0,3-3 0,1 3 0,-1-3 0,1 2 0,0 2 0,-1-1 0,1-3 0,-2 3 0,-2-3 0,2 3 0,-2 1 0,-2 0 0,2 0 0,-4 0 0,4 0 0,-4 0 0,3 0 0,0-1 0,1-3 0,-3 3 0,-5-3 0,2 3 0,0 1 0,2 0 0,0-4 0,-4 0 0,0 0 0,1 4 0,-5-1 0,0-3 0,-5 3 0,2-3 0,1 2 0,-2-2 0,4 2 0,-3-1 0,5-2 0,-2 1 0,3 0 0,1 4 0,0-1 0,0-3 0,2 3 0,2-3 0,-4 3 0,0 1 0,4-4 0,-4 0 0,-1 0 0,-3 4 0,1 0 0,3 0 0,-1 0 0,-3 0 0,3 0 0,-3 0 0,3 0 0,1 0 0,0 0 0,0 0 0,2 0 0,2 0 0,-3 0 0,3 0 0,-1 0 0,1 0 0,-3 0 0,3 0 0,-2 0 0,-2 0 0,0 0 0,0 0 0,-1 0 0,-3 0 0,-1 0 0,-4 0 0,2 0 0,1 0 0,-2 0 0,-1 0 0,6 0 0,-1 0 0,4 0 0,0 0 0,1 0 0,-1 0 0,0 0 0,0-4 0,0 0 0,0 1 0,0 3 0,1 0 0,-1 0 0,0 0 0,0 0 0,-4 0 0,1 0 0,-5 0 0,5 0 0,-5 0 0,4 0 0,1 0 0,3 0 0,-4 0 0,0 0 0,1 0 0,3 0 0,-4 0 0,1 0 0,-1 0 0,4 0 0,-4 0 0,1 0 0,-2 3 0,1 1 0,3 4 0,-3-4 0,-1 3 0,2-3 0,-5 0 0,5-4 0,-5 4 0,4 0 0,-3 3 0,3-3 0,-1 0 0,2-4 0,0 4 0,-4-1 0,-1 2 0,-3-1 0,0-2 0,-1 1 0,1-1 0,0-2 0,0 0 0,-3 3 0,2 1 0,0 0 0,8-4 0,-2 0 0,6 0 0,-2 0 0,6 0 0,2 0 0,2 0 0,1 0 0,-1 0 0,1 0 0,-5 0 0,0 0 0,-4 0 0,1 1 0,3 3 0,-1-3 0,5 3 0,-4-3 0,3-1 0,0 0 0,1 0 0,2 0 0,-2 0 0,2 0 0,2 0 0,-5 0 0,1 0 0,0 0 0,3 0 0,0 0 0,-4 0 0,4 0 0,-4 0 0,2 0 0,-1 0 0,1 0 0,-5 0 0,4 0 0,-4 0 0,5 0 0,-1 0 0,2 0 0,2 0 0,-1 0 0,1 0 0,-1 0 0,1 0 0,-1 0 0,1 0 0,0 0 0,-1 0 0,1 0 0,-1 0 0,1 0 0,-1 0 0,1 0 0,-4-1 0,-1-3 0,1 3 0,4-3 0,-2 2 0,-2-2 0,2 3 0,-2-3 0,2-1 0,2 1 0,3-4 0,1 5 0,0-2 0,0 1 0,-2 1 0,5-4 0,-5-1 0,3-3 0,-6-1 0,5 1 0,-1-1 0,4 1 0,-3-1 0,3 1 0,-4 0 0,4-1 0,-3 1 0,4-1 0,-1 1 0,3-2 0,1-2 0,0 1 0,0-5 0,0 3 0,0-3 0,0 5 0,0-1 0,0 1 0,0-1 0,0 2 0,0-2 0,0 2 0,0 2 0,0 0 0,0-5 0,0 1 0,0-4 0,0 4 0,0-4 0,0 3 0,0-4 0,0 1 0,0 1 0,0-1 0,0 0 0,0-4 0,0 4 0,0 0 0,0 5 0,0-1 0,0 2 0,0 2 0,0 0 0,0-1 0,0 1 0,0-1 0,0 1 0,0-1 0,0 1 0,0-1 0,0 1 0,0 0 0,0-1 0,0 1 0,0-1 0,0 1 0,0-1 0,0 1 0,0 0 0,0-1 0,0 1 0,-4 3 0,1 0 0,-3 2 0,3-1 0,0-2 0,-5 5 0,6-5 0,-8 4 0,2-3 0,-2-2 0,-1 9 0,-1-3 0,4-1 0,1 1 0,-1 0 0,-3 4 0,1-1 0,2-3 0,-2 3 0,2-3 0,-2 2 0,-1-2 0,-1 3 0,1-6 0,-1 3 0,1 3 0,0-3 0,-1-1 0,1 1 0,-1 1 0,1 3 0,-1-4 0,1 0 0,-1 0 0,1 4 0,0-4 0,-1 1 0,1-1 0,-1 4 0,1-4 0,0 0 0,-1 0 0,1 4 0,-1 0 0,1-1 0,-1-3 0,1 3 0,-1-3 0,5-1 0,-1 1 0,1 0 0,-5 4 0,1-5 0,-1 4 0,1-3 0,0 3 0,-1-3 0,1 0 0,-2 1 0,-2 3 0,2-4 0,-4 0 0,1 1 0,3-2 0,-2 2 0,2-1 0,2 4 0,-1-4 0,1 0 0,0-1 0,-1 1 0,1 3 0,-1-3 0,1 3 0,-1 1 0,1-4 0,0 0 0,-1 0 0,6-1 0,-4 4 0,3-4 0,-4 1 0,-1 0 0,1-4 0,0 5 0,-1-5 0,1 1 0,-1-1 0,1 1 0,-1 0 0,1 0 0,0-4 0,-1 4 0,1 0 0,-1 0 0,5 1 0,-1-2 0,4-1 0,-3 5 0,3-3 0,-4 3 0,6-5 0,-7 6 0,5-4 0,-5-1 0,4-4 0,-3 1 0,-1 3 0,6 1 0,-5-1 0,4-3 0,-5-1 0,7 1 0,-6-1 0,6 1 0,-2 0 0,-1-1 0,1 1 0,0-1 0,4 1 0,-4 0 0,0-1 0,1 1 0,3-1 0,-2 1 0,-1-1 0,1 1 0,-1 0 0,0-1 0,-1 1 0,3-1 0,-3 1 0,-1-1 0,1 1 0,-1 0 0,1-1 0,3 1 0,-3-1 0,2 1 0,-2-1 0,3 1 0,-3 0 0,1-1 0,0 1 0,1-5 0,-1 1 0,1 0 0,2 4 0,-4-1 0,0 1 0,1-1 0,3 1 0,0-1 0,0 1 0,0-4 0,0-1 0,0 2 0,0-2 0,0 1 0,0-2 0,0 2 0,0 2 0,0-2 0,0-2 0,0 2 0,0-4 0,0 4 0,0-2 0,0 2 0,0 3 0,0-4 0,0 4 0,0 0 0,0-3 0,0 0 0,0-1 0,0 5 0,0-2 0,0-2 0,0 2 0,0-2 0,0-1 0,0 0 0,0 0 0,0 1 0,0 2 0,0-2 0,0 2 0,0 2 0,0-2 0,0-2 0,0 2 0,0-2 0,0-2 0,0 2 0,0-4 0,0 4 0,0-4 0,0 3 0,0-3 0,0 4 0,0-4 0,0 4 0,0-4 0,0 3 0,0 0 0,0 1 0,0 2 0,0-2 0,0-2 0,0 2 0,0-1 0,0 2 0,0-2 0,0 0 0,0 1 0,0-2 0,0-2 0,0-1 0,0 5 0,0-5 0,0 5 0,0-4 0,0 4 0,0-4 0,0 4 0,0-4 0,0 3 0,-2-3 0,-1 4 0,1-5 0,-1 1 0,1 1 0,2-1 0,0 1 0,0-1 0,-1-3 0,-3 3 0,3 2 0,-3-3 0,3 3 0,1-2 0,0-2 0,0 6 0,0-5 0,0 1 0,0-2 0,0 2 0,0-1 0,0 5 0,-4-4 0,0 4 0,0-2 0,4 2 0,-1 1 0,-3-5 0,3 5 0,-3-1 0,3-2 0,1 2 0,-4-2 0,0 2 0,1 1 0,3-5 0,0 4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2:52.153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0 7 24575,'0'10'0,"0"5"0,0-3 0,0 4 0,0-5 0,0-1 0,0 1 0,0-1 0,0 0 0,0 0 0,0 0 0,0 0 0,0 0 0,0 1 0,5-5 0,-4 3 0,9-8 0,-9 9 0,9-9 0,-9 9 0,9-9 0,-5 3 0,6-4 0,-1 0 0,1 0 0,0 0 0,0 0 0,0 0 0,-1 0 0,0 0 0,0 0 0,-4-4 0,3 3 0,-7-9 0,2 4 0,1 0 0,-4-3 0,4 3 0,-5-5 0,0 0 0,0 0 0,0-6 0,0 4 0,0-10 0,0 11 0,0-11 0,0 10 0,0-3 0,0 5 0,0 10 0,5 7 0,1 6 0,0 3 0,-1-4 0,0 6 0,-3-5 0,9 11 0,-5-11 0,0 5 0,4-6 0,-9 0 0,4 0 0,0 0 0,-4 0 0,9-1 0,-9 1 0,8-5 0,-3 4 0,5-4 0,0 5 0,-5-1 0,4 1 0,-4 0 0,4 0 0,-4-1 0,-1-4 0,-5-2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2:55.901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237 0 24575,'-5'5'0,"0"1"0,5 4 0,-9 0 0,2-4 0,-8 3 0,-1-8 0,3 8 0,-10-7 0,5 8 0,0-9 0,-5 5 0,10-2 0,-4-2 0,6 2 0,0 1 0,1 1 0,4 4 0,-4 1 0,9 0 0,-4-1 0,5 1 0,0 0 0,0 0 0,0-1 0,0 1 0,0-1 0,0 0 0,0 1 0,4-6 0,2 0 0,4-5 0,1 0 0,0 0 0,6 5 0,-5-4 0,5 5 0,-6-6 0,0 0 0,-1 0 0,1 0 0,0 0 0,0 0 0,6 0 0,-5 4 0,5-2 0,0 2 0,-5 1 0,5-4 0,-6 4 0,0-5 0,0 0 0,-5 5 0,3-4 0,-3 9 0,5-9 0,0 8 0,-1-7 0,1 7 0,-5-3 0,3-1 0,-7 4 0,2-3 0,-4 4 0,0 1 0,0-1 0,0 0 0,0 0 0,0 0 0,-4 0 0,-2-4 0,0 3 0,-3-8 0,3 4 0,0-1 0,-4-2 0,4 2 0,-5-4 0,0 0 0,1 0 0,-1 0 0,5 5 0,-4-4 0,5 4 0,-1-5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2:58.987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0 0 24575,'11'0'0,"16"0"0,-6 0 0,14 0 0,-11 0 0,0 0 0,16 0 0,-12 0 0,5 0 0,-16 0 0,-6 0 0,-5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01.541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363 0 24575,'10'0'0,"0"0"0,0 0 0,0 0 0,-5 5 0,0 5 0,-5 1 0,0 4 0,0-4 0,-5-1 0,-1-4 0,-5 4 0,0-4 0,0 5 0,0-5 0,4 3 0,-2-3 0,2 0 0,-4 4 0,0-4 0,5 5 0,-10 1 0,9-1 0,-10 0 0,6 0 0,5 0 0,-4-5 0,4 4 0,-5-5 0,0 1 0,5 4 0,-4-4 0,4 0 0,-5 4 0,0-4 0,0 0 0,5 3 0,-4-7 0,9 7 0,-9-7 0,9 7 0,-9-8 0,4 8 0,-5-3 0,0 4 0,0 1 0,1 0 0,4-1 0,-4-4 0,9 3 0,-8-8 0,7 8 0,-7-3 0,4 4 0,-1 1 0,-3-6 0,7 5 0,-7-9 0,8 8 0,0-8 0,7 4 0,9-5 0,-3 0 0,2 0 0,-3 0 0,-1 0 0,0 0 0,0 0 0,1 0 0,-1 0 0,1 0 0,-1 0 0,1 0 0,0 0 0,0 0 0,0 0 0,-1 0 0,1 0 0,0 0 0,-1 0 0,1 0 0,0 0 0,0 0 0,0 0 0,0 0 0,0 0 0,-1 0 0,0 0 0,1 0 0,-1 0 0,0 0 0,0 0 0,1 0 0,-1 0 0,11 0 0,-8 0 0,7 0 0,-10 0 0,-4 0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04.997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0 0 24575,'0'11'0,"0"-1"0,0 12 0,0-9 0,0 20 0,0-20 0,0 9 0,0-11 0,0 0 0,0 0 0,0-1 0,0 1 0,0 0 0,0-1 0,0 0 0,0 0 0,0 0 0,0 0 0,0 1 0,0-1 0,5-5 0,0-1 0,5-4 0,0 0 0,0 0 0,-1 0 0,-3-4 0,-2-2 0,1 0 0,-4-3 0,4 4 0,-5-6 0,0 1 0,4-1 0,-3 1 0,4 0 0,-5 0 0,0-1 0,0 1 0,0 0 0,0 0 0,0-1 0,0 1 0,0 0 0,0-1 0,0 1 0,0-1 0,0 0 0,0 1 0,0 0 0,0 4 0,0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07.318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1 1 24575,'0'15'0,"0"-4"0,0 5 0,0-5 0,0 4 0,0-3 0,0 4 0,0-6 0,0 1 0,0 0 0,0-1 0,0 0 0,0 1 0,0-1 0,0 0 0,0 0 0,0 0 0,4-5 0,7 0 0,0-1 0,5-3 0,-6 4 0,1-5 0,-1 0 0,0 0 0,1 0 0,-1 0 0,0 0 0,1 0 0,-1 0 0,0 0 0,0 0 0,-4-4 0,-2-2 0,1-4 0,-4-1 0,3 0 0,-4 0 0,0 0 0,0 0 0,0 0 0,0 1 0,0-1 0,0 1 0,0-1 0,0 0 0,0 1 0,0-1 0,0 1 0,0 0 0,0 9 0,0 7 0,0 5 0,5 10 0,-4-9 0,4 4 0,0-6 0,-4 1 0,4 0 0,-5 0 0,5-1 0,-4 1 0,3-1 0,1-4 0,-4 4 0,4-4 0,-1 5 0,-2-1 0,7 1 0,-8-1 0,8-4 0,-8 3 0,9-3 0,-4 0 0,0 3 0,3-8 0,-7 9 0,7-9 0,-8 9 0,9-9 0,-9 9 0,4-5 0,0 1 0,-4-1 0,4-5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09.112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0 25 24575,'22'0'0,"18"0"0,-5 0 0,33-6 0,-24 5 0,6-5 0,-24 1 0,-4 4 0,-9-4 0,3 5 0,-5 0 0,0 0 0,-5 0 0,-2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11.526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139 18 24575,'-16'0'0,"1"0"0,4 0 0,-5 0 0,4 0 0,-3 0 0,4 0 0,1 0 0,-1-9 0,0 6 0,5-2 0,1 11 0,5 4 0,0 10 0,0-7 0,0 7 0,0-9 0,0-1 0,0 0 0,0 1 0,5-1 0,-4 1 0,4 0 0,-5 0 0,5 0 0,-4-1 0,4 1 0,-5 0 0,5 0 0,-4 0 0,9-1 0,-9 1 0,4 0 0,-5 0 0,5 0 0,-4 0 0,4-1 0,-5 0 0,5 0 0,-4 1 0,4-1 0,-5 1 0,0-1 0,4 0 0,-3 0 0,4 1 0,-5 0 0,4 0 0,-3-1 0,4 1 0,0 0 0,-4 0 0,9 0 0,-9-6 0,4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18.336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1 0 24575,'10'0'0,"0"0"0,11 0 0,-8 0 0,28 0 0,-25 0 0,15 0 0,-20 0 0,0 0 0,0 0 0,0 0 0,0 0 0,0 0 0,0 0 0,0 0 0,-1 0 0,1 0 0,-1 0 0,1 0 0,-1 0 0,1 0 0,0 0 0,0 0 0,-1 0 0,1 0 0,0 0 0,0 0 0,0 0 0,-1 0 0,1 0 0,0 0 0,0 0 0,0 0 0,-5 0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19.916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495 0 24575,'-5'5'0,"-10"6"0,8 1 0,-14 9 0,9-9 0,-4 4 0,5-6 0,0 1 0,0 0 0,0 0 0,-1 6 0,1-5 0,-1 5 0,1-6 0,0 0 0,5 0 0,-4 0 0,4 0 0,-5 0 0,5-1 0,-4 1 0,4 0 0,-5 0 0,0 0 0,5 0 0,-4 0 0,3 5 0,-4-3 0,-1 9 0,1-9 0,-1 9 0,1-9 0,-1 3 0,1-5 0,5 0 0,-4 0 0,3 6 0,-4-5 0,4 5 0,-3 0 0,4-5 0,-6 11 0,5-11 0,-3 11 0,3-11 0,1 5 0,-4-6 0,9 0 0,-4-1 0,0 1 0,4 0 0,-4 0 0,5 0 0,-5-5 0,4 4 0,-4-5 0,5 6 0,4-6 0,2 0 0,4-5 0,7 0 0,1 0 0,6 0 0,-5-5 0,3 4 0,-3-4 0,5-1 0,0 5 0,0-5 0,0 1 0,7 4 0,2-5 0,0 1 0,5 3 0,-12-9 0,5 10 0,-7-4 0,0 5 0,-6-5 0,5 4 0,-11-4 0,5 5 0,-6 0 0,0 0 0,0 0 0,0 0 0,-1 0 0,1 0 0,-6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3T17:36:54.513"/>
    </inkml:context>
    <inkml:brush xml:id="br0">
      <inkml:brushProperty name="width" value="0.08571" units="cm"/>
      <inkml:brushProperty name="height" value="0.08571" units="cm"/>
      <inkml:brushProperty name="color" value="#327200"/>
    </inkml:brush>
  </inkml:definitions>
  <inkml:trace contextRef="#ctx0" brushRef="#br0">1 241 8027,'41'-23'0,"7"0"0,-2 0 0,2 1 0,-3 3 0,-3 3 0,0 4 0,-5 1 0,1 0 0,-7 0 0,-5 4 0,-2-2 0,-1 5 0,0-1 0,0 1 0,0 3 0,0-3 0,3 2 0,1-2 0,20-8 0,1-5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24.009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0 281 24575,'0'-10'0,"0"0"0,0 0 0,5 0 0,1-1 0,0 1 0,3 4 0,-3 1 0,0 1 0,2-2 0,-2-4 0,-1-1 0,5 6 0,-9-5 0,4 4 0,0 0 0,0 2 0,1-1 0,3 3 0,-3-3 0,5 1 0,0 2 0,0-8 0,0 9 0,6-4 0,-5 5 0,5 0 0,-11-5 0,3 4 0,-3-4 0,4 5 0,0 0 0,1 0 0,-1 0 0,1 0 0,0 0 0,0 0 0,0 0 0,-1 0 0,0 0 0,-4 5 0,3 1 0,-8 4 0,8-4 0,-8 4 0,9-9 0,-9 8 0,9-7 0,-9 7 0,8-3 0,-3 0 0,-1 4 0,5-9 0,-9 8 0,9-8 0,-9 9 0,8-9 0,-7 8 0,7-8 0,-8 9 0,8-9 0,-7 9 0,7-9 0,-8 8 0,8-7 0,-3 2 0,4-4 0,1 0 0,-1 0 0,1 0 0,0 0 0,0 0 0,0 0 0,0 0 0,0 0 0,-1 0 0,0 0 0,0 0 0,1 0 0,-1 0 0,0 0 0,1 0 0,-6-5 0,5-1 0,-4 0 0,0-4 0,3 9 0,-7-9 0,7 9 0,-8-9 0,8 5 0,-3-5 0,4-1 0,-5 1 0,4 4 0,-7-3 0,2 3 0,1 0 0,-4-3 0,4 3 0,0 0 0,-4-4 0,9 9 0,-9-8 0,8 3 0,-8-4 0,9 4 0,-9-3 0,4 3 0,-1 0 0,-2-3 0,2 3 0,-4-8 0,0 3 0,0 1 0,0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34.146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1 0 24575,'19'0'0,"-6"0"0,7 0 0,-9 0 0,9 0 0,-7 0 0,6 0 0,-8 0 0,0 0 0,-1 0 0,1 0 0,-1 0 0,0 0 0,1 0 0,-1 0 0,0 0 0,-5 4 0,4-3 0,-3 4 0,5-1 0,-1-3 0,-4 8 0,-2-3 0,-4 4 0,0 0 0,0 0 0,0 0 0,0 0 0,0 0 0,0 1 0,0-1 0,0 0 0,-5-4 0,4 3 0,-9-8 0,9 9 0,-8-9 0,7 9 0,-7-9 0,7 8 0,-7-3 0,7 5 0,-7 0 0,2 0 0,1 0 0,-4 0 0,9 0 0,-9-5 0,9 4 0,-8-9 0,7 8 0,-7-4 0,8 6 0,-8-6 0,8 5 0,-9-9 0,9 8 0,-4-2 0,0-1 0,-1 3 0,-4-3 0,4 4 0,-3 0 0,8 0 0,-9 1 0,4-1 0,0 1 0,-3 0 0,8 0 0,-9-5 0,9 3 0,-4-12 0,15 7 0,-3-9 0,9 5 0,-6 0 0,1 0 0,0 0 0,-1 0 0,1 0 0,-1-4 0,0-2 0,0 0 0,1 2 0,-6-1 0,4 4 0,-8-8 0,8 8 0,-3-4 0,4 5 0,1 0 0,0 0 0,-1 0 0,1 0 0,-1 0 0,0 0 0,0 0 0,1 0 0,-1 0 0,0 0 0,-4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35.889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1 1 24575,'0'4'0,"0"-2"0,0 13 0,0-4 0,0-1 0,0 1 0,0 0 0,0 0 0,0-1 0,0 1 0,0 6 0,0-4 0,0 3 0,0-5 0,0 0 0,0 0 0,0-1 0,0 0 0,0 0 0,0 0 0,0 1 0,0-1 0,0 0 0,0 0 0,0 1 0,0 0 0,4-5 0,-3 2 0,4-2 0,-5 4 0,0 1 0,5 6 0,-4 1 0,5 6 0,-1 0 0,-4 0 0,5 0 0,-1-6 0,-4-1 0,4-6 0,-5 0 0,0-5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38.697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1 0 24575,'10'0'0,"0"0"0,0 0 0,1 0 0,-1 0 0,0 0 0,1 0 0,-1 0 0,0 0 0,1 0 0,0 0 0,0 0 0,0 0 0,0 0 0,0 0 0,-1 0 0,1 0 0,0 0 0,-5 4 0,3-2 0,-8 7 0,8-8 0,-7 8 0,7-3 0,-3 0 0,5 9 0,0-8 0,0 8 0,-5-4 0,-2-1 0,-4 0 0,0 0 0,0 0 0,0 1 0,0-1 0,0 0 0,0 0 0,0 0 0,0 0 0,0 1 0,-4-6 0,3 4 0,-9-7 0,5 3 0,-6-5 0,1 0 0,0 0 0,-1 0 0,1 0 0,0 0 0,-1 0 0,1 0 0,-2 0 0,1 0 0,1 0 0,-1 0 0,5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3:45.516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0 73 24575,'6'-5'0,"2"4"0,-2-4 0,0 1 0,2 3 0,-2-4 0,0 1 0,3 2 0,-3-2 0,0-1 0,3 4 0,-8-8 0,8 7 0,-8-7 0,8 8 0,-4-4 0,1 1 0,3 3 0,-3-4 0,4 5 0,0 0 0,0 0 0,1 0 0,-1 0 0,1 0 0,-1 0 0,0 0 0,-4 5 0,3-4 0,-7 8 0,7-8 0,-3 8 0,5-3 0,-1 4 0,-4 0 0,3-4 0,-8 3 0,4-3 0,0 0 0,-4 4 0,9-9 0,-9 8 0,4-3 0,-1 0 0,-3 3 0,4-3 0,0 0 0,0-2 0,1 1 0,3-4 0,-3 4 0,4-5 0,-4 5 0,3-4 0,-3 4 0,0 0 0,3-4 0,-4 4 0,5-5 0,0 0 0,1 0 0,-1 0 0,0 0 0,0 0 0,0 0 0,0 0 0,0 0 0,0 0 0,0 0 0,0 0 0,-5-5 0,4 4 0,-7-9 0,7 9 0,-8-9 0,9 8 0,-4-2 0,0-1 0,2-1 0,-2 0 0,0-3 0,3 7 0,-8-7 0,8 3 0,-4-5 0,5 5 0,-4-3 0,-2 8 0,-4-3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3T17:37:22.389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31 132 24575,'-12'0'0,"0"0"0,6-5 0,6 4 0,13-5 0,8 6 0,7 0 0,7 0 0,8 0 0,4 0 0,15 0 0,-13 0 0,1 0 0,-6 0 0,-14 0 0,6 0 0,-9 0 0,-6 0 0,-1 0 0,-8 0 0,1 0 0,0 0 0,-1 0 0,0 0 0,0 0 0,6 0 0,-3 0 0,4 0 0,13 0 0,-8 0 0,16 0 0,-19 0 0,-2 0 0,-6 0 0,6 0 0,2 0 0,20 0 0,-17 0 0,8 0 0,-20 0 0,1 0 0,-1 0 0,1 0 0,0 0 0,6 0 0,2 0 0,0 0 0,-2 0 0,-6 0 0,-1 0 0,1 0 0,0 0 0,-1 0 0,1 0 0,-1 0 0,1-5 0,6 3 0,-4-3 0,4 5 0,0 0 0,3 0 0,5 0 0,1 0 0,-7 0 0,5 0 0,-11 0 0,4 0 0,18 0 0,-19 0 0,26 0 0,-23 0 0,6 0 0,-5 0 0,-3 0 0,0 0 0,10 0 0,1 0 0,6 0 0,-15-6 0,-2 5 0,-6-5 0,6 6 0,2 0 0,7 0 0,0 0 0,-7 0 0,-1 0 0,-8 0 0,1 0 0,6 0 0,2 0 0,7-6 0,0 4 0,-7-4 0,4 6 0,-11 0 0,4 0 0,1 0 0,2-6 0,1 4 0,4-4 0,-12 6 0,12 0 0,-12 0 0,6 0 0,7-7 0,-4 5 0,6-5 0,-3 7 0,-11 0 0,4 0 0,0 0 0,19 0 0,-5 0 0,12 0 0,-24 0 0,5 0 0,-5 0 0,0-5 0,-2 3 0,-6-4 0,6 6 0,2 0 0,7 0 0,-7-5 0,5 3 0,-11-3 0,4 5 0,8 0 0,-4 0 0,21 0 0,-14 0 0,-1 0 0,-3 0 0,-12-6 0,13 5 0,2-5 0,0 6 0,7 0 0,-15 0 0,6 0 0,-13 0 0,20 0 0,-11 0 0,21 0 0,-14 0 0,18 0 0,0 0 0,-3 0 0,0 0 0,-10 0 0,3 0 0,0 0 0,-9 0 0,-3 0 0,-11 0 0,4 0 0,-6 0 0,-1 0 0,1 0 0,-1 0 0,8 0 0,1 0 0,7 0 0,-7 0 0,-2 0 0,-6 0 0,14 0 0,-4 0 0,13 0 0,-8 0 0,-7 0 0,5 0 0,3 0 0,1 0 0,13 0 0,-5 0 0,8 0 0,0 0 0,-8 0 0,5 0 0,-20-6 0,20 5 0,-12-5 0,6 6 0,7 0 0,-14 0 0,6 0 0,-4 0 0,-3 0 0,4 0 0,-12 0 0,5 0 0,-12 0 0,6 0 0,-1 0 0,2 0 0,7 0 0,0 0 0,0 0 0,-7 0 0,-2 0 0,0 0 0,2 0 0,7 0 0,-7 0 0,6 0 0,-13 0 0,5 0 0,-6 0 0,-1 0 0,8 0 0,1 0 0,0 0 0,5 0 0,-12 0 0,6 0 0,-8 0 0,16 0 0,-5 0 0,12 0 0,-7 0 0,0 0 0,0 0 0,8 0 0,1 0 0,1 0 0,6 0 0,-6 0 0,8 0 0,-1 7 0,-7-5 0,-2 5 0,0-7 0,-6 0 0,6 0 0,-1 0 0,-5 0 0,14 0 0,-14 0 0,14 6 0,-15-4 0,7 5 0,-8-7 0,-7 0 0,-1 0 0,-8 0 0,1 0 0,-1 0 0,8 0 0,1 0 0,7 0 0,-7 0 0,-2 5 0,-6-3 0,6 3 0,2-5 0,7 0 0,5 6 0,-4-5 0,-2 5 0,-7-6 0,-8 0 0,1 0 0,-1 0 0,0 6 0,1-5 0,6 5 0,-5-6 0,12 6 0,-5-5 0,1 5 0,12-6 0,-18 0 0,18 7 0,-20-6 0,6 5 0,-8-6 0,1 0 0,-1 0 0,1 0 0,-2 0 0,14 0 0,-10 0 0,10 0 0,-12 0 0,5 0 0,-4 0 0,-2 0 0,-6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3T17:37:24.074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3T17:37:25.808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2:32.558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1 0 24575,'27'0'0,"-1"0"0,-1 0 0,-1 0 0,0 0 0,0 0 0,28 0 0,-13 0 0,15 0 0,-16 0 0,-12 0 0,5 0 0,-7 0 0,0 0 0,-6 0 0,-1 0 0,-6 0 0,-1 0 0,1 0 0,0 0 0,0 0 0,0 0 0,0 0 0,0 0 0,0 0 0,-10 0 0,3 5 0,-13 1 0,3-1 0,-16 5 0,8-4 0,-8 5 0,5 0 0,5-4 0,-11 3 0,10-3 0,-4 4 0,1 0 0,-3 1 0,-5 0 0,-1 0 0,7 0 0,-5 0 0,11-1 0,-5 0 0,0 0 0,4-5 0,-3 5 0,5-6 0,0 1 0,5 4 0,-3-5 0,3 6 0,-4-1 0,3 1 0,-2 0 0,3 0 0,0-1 0,-4-4 0,9 3 0,-8-3 0,3 3 0,0 2 0,-3-5 0,7 3 0,-2-3 0,-1 0 0,8-1 0,-3-5 0,10 0 0,0 0 0,1 0 0,-1 0 0,0 0 0,1 0 0,-1 0 0,1 0 0,0 0 0,0 0 0,0 0 0,5 0 0,-3 0 0,4 0 0,-6 0 0,-1 0 0,1 0 0,0 0 0,0 0 0,-1 0 0,1 0 0,-1 0 0,0 0 0,1 0 0,-1 0 0,-4 4 0,3-2 0,-3 3 0,4-5 0,1 0 0,-1 4 0,1-2 0,-1 2 0,1-4 0,-1 0 0,0 0 0,1 0 0,-1 0 0,1 5 0,5-4 0,-4 4 0,-1 0 0,-2-4 0,-4 4 0,5-5 0,0 0 0,-4 5 0,-2-4 0,-4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2:36.624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43 0 24575,'0'10'0,"0"0"0,0 1 0,0-1 0,-5 0 0,4 1 0,-4-1 0,5 1 0,-5 0 0,4-1 0,-4 1 0,1-1 0,3 1 0,-4-1 0,0-4 0,4 4 0,-3-4 0,4 4 0,0 1 0,0-1 0,0 1 0,0-1 0,0 1 0,0-1 0,0 0 0,0 0 0,0 0 0,4-4 0,2-2 0,4-4 0,0 0 0,0 0 0,0 0 0,0 0 0,6 0 0,3 0 0,4 0 0,-5 0 0,-3-5 0,-4 4 0,0-4 0,0 5 0,-5-4 0,3 3 0,-8-9 0,8 0 0,-8-2 0,8 1 0,-7 1 0,2 4 0,-4-4 0,5-1 0,-4 0 0,4 0 0,-5 0 0,0 1 0,5-1 0,-4 0 0,4 0 0,-5 1 0,0-1 0,0 0 0,0 1 0,0-1 0,0 1 0,0 9 0,0 7 0,0 6 0,0 4 0,0-5 0,0 0 0,0 0 0,0-1 0,0 1 0,0-1 0,0 1 0,0-1 0,0 1 0,0-1 0,0 0 0,0 0 0,0 0 0,4-4 0,-3 3 0,4-3 0,-1 5 0,-2-1 0,7-4 0,-8 3 0,8-3 0,-4 4 0,1 0 0,3-4 0,-8 3 0,9-8 0,-9 4 0,3-5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2:42.060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1 1 24575,'0'10'0,"0"5"0,0-3 0,0 8 0,0-8 0,0 4 0,0-6 0,0 1 0,0-1 0,0 1 0,0 0 0,0-1 0,0 1 0,0-1 0,0 1 0,0 0 0,0-1 0,0 1 0,0 0 0,0-1 0,0-9 0,0-8 0,0-4 0,0-5 0,0 5 0,0 0 0,0 1 0,0 0 0,0-1 0,0 1 0,4 4 0,-3-3 0,8 8 0,-3-4 0,0 0 0,2 4 0,-2-4 0,4 0 0,0 4 0,1-8 0,-1 8 0,0-4 0,1 0 0,0 4 0,-1-4 0,1 1 0,-1 2 0,0-2 0,0 4 0,1 0 0,-1 0 0,0 0 0,0 0 0,-5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08:42:49.290"/>
    </inkml:context>
    <inkml:brush xml:id="br0">
      <inkml:brushProperty name="width" value="0.05" units="cm"/>
      <inkml:brushProperty name="height" value="0.05" units="cm"/>
      <inkml:brushProperty name="color" value="#327200"/>
    </inkml:brush>
  </inkml:definitions>
  <inkml:trace contextRef="#ctx0" brushRef="#br0">0 0 24575,'11'0'0,"9"0"0,-7 0 0,14 0 0,-9 0 0,6 0 0,0 0 0,-6 0 0,-1 0 0,-6 0 0,0 0 0,-1 0 0,1 0 0,-1 0 0,1 0 0,-1 0 0,0 0 0,1 0 0,-1 0 0,1 0 0,-1 0 0,1 0 0,0 0 0,-1 0 0,1 0 0,-1 0 0,1 0 0,-1 0 0,1 0 0,0 0 0,-1 5 0,1-4 0,-6 8 0,0-4 0,-5 5 0,0 1 0,0-1 0,0 1 0,0-1 0,0 1 0,0 0 0,0-1 0,0 1 0,-5 0 0,4 0 0,-9-5 0,9 3 0,-9-8 0,4 9 0,-1-4 0,-2 5 0,2 0 0,1 0 0,-3 0 0,2 0 0,-4 5 0,0-3 0,-1 4 0,6-7 0,-5 7 0,5-4 0,-5 3 0,0-5 0,5 0 0,-4 0 0,4 0 0,0 0 0,-4 0 0,8 0 0,-7-1 0,7 1 0,-7 0 0,7 0 0,-7 0 0,7 0 0,-7 0 0,7 0 0,-8 0 0,9-1 0,-9-4 0,9 4 0,-8-5 0,8 6 0,-9-1 0,9 1 0,-8-1 0,7 1 0,-7 0 0,3-1 0,0 1 0,1-1 0,0 1 0,4-1 0,-3 0 0,-1 1 0,3-1 0,-7 1 0,12-6 0,-6-5 0,12-1 0,-3-4 0,5 5 0,-1 0 0,1-5 0,0 4 0,-1-4 0,1 5 0,6 0 0,-4 0 0,9-5 0,-9 4 0,3-5 0,-5 6 0,6 0 0,1 0 0,0 0 0,5 0 0,-11 0 0,5 0 0,-6 0 0,0 0 0,0 0 0,0 0 0,-5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BF6DC-50DA-E848-A8EE-EC4174EE4A7A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77E96-9152-9148-8205-1DC8BDD4997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17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42454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TW" altLang="en-US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95838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（對偏好視圖的</a:t>
            </a:r>
            <a:r>
              <a:rPr kumimoji="1" lang="en-US" altLang="zh-TW" dirty="0"/>
              <a:t>u2</a:t>
            </a:r>
            <a:r>
              <a:rPr kumimoji="1" lang="zh-TW" altLang="en-US" dirty="0"/>
              <a:t>，其他兩個是圖的</a:t>
            </a:r>
            <a:r>
              <a:rPr kumimoji="1" lang="en-US" altLang="zh-TW" dirty="0"/>
              <a:t>encoder</a:t>
            </a:r>
            <a:r>
              <a:rPr kumimoji="1" lang="zh-TW" altLang="en-US" dirty="0"/>
              <a:t>，拿</a:t>
            </a:r>
            <a:r>
              <a:rPr kumimoji="1" lang="en-US" altLang="zh-TW" dirty="0"/>
              <a:t>unlabeled data set</a:t>
            </a:r>
            <a:r>
              <a:rPr kumimoji="1" lang="zh-TW" altLang="en-US" dirty="0"/>
              <a:t>中跟</a:t>
            </a:r>
            <a:r>
              <a:rPr kumimoji="1" lang="en-US" altLang="zh-TW" dirty="0"/>
              <a:t>u2</a:t>
            </a:r>
            <a:r>
              <a:rPr kumimoji="1" lang="zh-TW" altLang="en-US" dirty="0"/>
              <a:t>相近的前</a:t>
            </a:r>
            <a:r>
              <a:rPr kumimoji="1" lang="en-US" altLang="zh-TW" dirty="0"/>
              <a:t>k</a:t>
            </a:r>
            <a:r>
              <a:rPr kumimoji="1" lang="zh-TW" altLang="en-US" dirty="0"/>
              <a:t>個）</a:t>
            </a:r>
          </a:p>
          <a:p>
            <a:endParaRPr kumimoji="1" lang="zh-TW" altLang="en-US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6217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（與自我歧視相比，鄰居歧視利用了來自其他用戶的監督信號。 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當僅使用一個正例時，如果 𝑍 ̃ 中的用戶本身對 𝒚𝑢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的置信度最高，則鄰居歧視退化為自歧視。 </a:t>
            </a:r>
          </a:p>
          <a:p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5553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0998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9448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94036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2232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4948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6490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074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8147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42572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4144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877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these research effort, the field of self-supervised </a:t>
            </a:r>
            <a:r>
              <a:rPr lang="en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dation recently has demonstrated some promising results showing that mining supervisory signals from stochastic augmentations is desirable [29, 46]. However, in contrast to other graph-based tasks, recommendation is distinct because there is widely observed homophily across users and items </a:t>
            </a:r>
            <a:endParaRPr lang="en" altLang="zh-TW" dirty="0"/>
          </a:p>
          <a:p>
            <a:r>
              <a:rPr kumimoji="1" lang="zh-TW" altLang="en-US" dirty="0"/>
              <a:t>通過這些研究工作，自監督推薦領域最近展示了一些有希望的結果，表明來自隨機增強的挖掘監督信號是可取的。 </a:t>
            </a:r>
          </a:p>
          <a:p>
            <a:r>
              <a:rPr kumimoji="1" lang="zh-TW" altLang="en-US" dirty="0"/>
              <a:t>然而，與其他基於圖的任務相比，推薦是不同的，因為在用戶和項目之間廣泛觀察到同質性。 </a:t>
            </a:r>
          </a:p>
          <a:p>
            <a:r>
              <a:rPr kumimoji="1" lang="zh-TW" altLang="en-US" dirty="0"/>
              <a:t>大多數現有的基於 </a:t>
            </a:r>
            <a:r>
              <a:rPr kumimoji="1" lang="en" altLang="zh-TW" dirty="0"/>
              <a:t>SSL </a:t>
            </a:r>
            <a:r>
              <a:rPr kumimoji="1" lang="zh-TW" altLang="en-US" dirty="0"/>
              <a:t>的方法在增強視圖上進行基於自我辨別的對比學習，以針對原始數據中的方差學習可概括的表示。 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870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7892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𝑹 ∈ R</a:t>
            </a:r>
            <a:r>
              <a:rPr lang="en" altLang="zh-TW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𝑚×𝑛 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binary matrix with entries only 0 and 1 that rep- resent user-item interactions in G</a:t>
            </a:r>
            <a:r>
              <a:rPr lang="en" altLang="zh-TW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𝑟 </a:t>
            </a:r>
            <a:endParaRPr lang="en" altLang="zh-TW" baseline="30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for the social relations, we use 𝑺 ∈ R</a:t>
            </a:r>
            <a:r>
              <a:rPr lang="en" altLang="zh-TW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𝑚×𝑚 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denote the social adjacency matrix which is binary and symmetric because we work on undirected social networks with bidirectional relations. </a:t>
            </a:r>
            <a:endParaRPr lang="en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323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795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6156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 the raw graph with edge dropout at a certain probability 𝜌 to create a corrupted graph from where the learned user presentations are used as the unlabeled examples. </a:t>
            </a:r>
            <a:endParaRPr lang="en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7E96-9152-9148-8205-1DC8BDD49974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289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467F7F-3222-D544-B934-ACAE2BED9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45CF4CD-0E04-6D4C-9186-024811A56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EDEF0A-7940-EA48-B25F-3E8059A6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4F5B8F-B051-EE48-B4CF-10753BB9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167B7B-FBC1-314B-83E9-A7528DFA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372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D343F-A717-3640-9863-E2789788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A82944-7C06-F64E-9FA8-FBBB04D1A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84F7C6-D7EA-AE4F-8C96-7BDA7418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CA4677-8C83-EE43-84C3-2C6E9DE1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C64C4D-9DFA-474F-ABA2-761B8E46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017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33181B9-C318-5146-AFD7-E56DB4DCE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A79D1E8-8956-9340-B403-6DFCE717B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BC7937-01C4-9947-9BE4-0ED30CAF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14E1FC-969E-E040-8F98-8E9044FF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39C2BB-7BDC-A249-BA60-C9D8DEBF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026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FFE7E9-E342-2A40-AE9F-D3A0F7D0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1A733B-E968-7E40-A5F5-2DF55C23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186F39-9565-524E-ACAA-5C66CFD1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4562F0-DA0F-2341-A355-A029F9A9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33A362-B64E-2D46-83DF-495F3D26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7178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98D7F4-0146-4B46-88AF-3CFC17CC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409F6F-C8C2-5042-928E-F4BCE9EAA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F30084-AF1F-2946-88B1-0D177932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D94656-A46B-EE42-97FD-CA7E18C4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8E1030-029D-DC41-92D7-811EDFC3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55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29F36C-BA8F-FE4D-B34E-808A9446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4DF68-6027-0B4C-9B4B-400291EAD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2CE2A6B-F561-E540-938D-67B87A2CD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CB50BF-7DB3-5246-AC99-18B78B21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08C7B5D-A0A0-8946-B6C1-542CA2A2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6032AE4-DA1D-2F4D-98C2-E6479188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519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F66AAE-E0AD-2F4A-BFB7-3C7C2ABA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A0C060-57D3-2142-83C9-7731D211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05EDEAD-37F4-F14A-96B3-C2614966C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99D9A9-F465-3349-A873-419AB060A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E198F70-23E4-C54E-9F85-18F6A3546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D01B728-38C7-CF49-B4F9-0AEAD014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C9D18E3-F2EF-7D46-A4D5-0496440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2969B07-86A2-C34E-91AB-E66AB9CD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563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ED6353-DD34-2B4D-BB86-3BE404DF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D834C7-2EA4-4E43-A311-7AC2EDC9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1A64B32-3539-7347-9D12-AE80042B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7B7028F-442D-C940-A762-A3651C94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452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8B2BA8F-5D57-F545-8ABB-E5E7D1B0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0191BFA-FBDD-6542-A030-B9FC01E2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B1EA40-49E0-B94E-A6F2-21B4A6C7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5763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68E54-067B-C54F-9FDB-EA1C5AEA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F15A95-322F-3848-8745-5B52F4ED1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D46266-04DE-7E46-8A95-8E5BDCD30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938F18A-1DD9-7B4F-A2BC-EA5F41F6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F8204D-19F9-684E-98C6-05C85EEC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04E179-7F87-B147-AC10-A113B70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510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6A0454-159A-9447-9017-8F00B505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12C26DC-EFD3-094A-BB70-52B4A01C6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1418E6-5A51-9B41-AE78-F1671CCBC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5C07AA-EB2E-5245-8C42-9FE8A762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9B1BFC-60AD-E745-8A21-366FCE4E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6FC4D54-82FF-B341-9FB1-69CF1441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044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E0665C2-A005-F849-AEDD-6B31573B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E78D96-5EB8-0741-A708-AB26A7858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E607AD-AA0F-5247-A902-3BDE77FE3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E9EA-BEE1-174E-96FB-111C8047B91F}" type="datetimeFigureOut">
              <a:rPr kumimoji="1" lang="zh-TW" altLang="en-US" smtClean="0"/>
              <a:t>2022/1/2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C5277E-DCE8-BD45-A02D-150B128C1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BD0ECA-11CF-9B42-AD2A-63FCC3DEC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7076-3B43-6540-99FA-0A36FE85680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684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1.png"/><Relationship Id="rId42" Type="http://schemas.openxmlformats.org/officeDocument/2006/relationships/image" Target="../media/image35.png"/><Relationship Id="rId47" Type="http://schemas.openxmlformats.org/officeDocument/2006/relationships/customXml" Target="../ink/ink23.xml"/><Relationship Id="rId50" Type="http://schemas.openxmlformats.org/officeDocument/2006/relationships/image" Target="../media/image3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29" Type="http://schemas.openxmlformats.org/officeDocument/2006/relationships/customXml" Target="../ink/ink14.xml"/><Relationship Id="rId11" Type="http://schemas.openxmlformats.org/officeDocument/2006/relationships/image" Target="../media/image20.png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customXml" Target="../ink/ink18.xml"/><Relationship Id="rId40" Type="http://schemas.openxmlformats.org/officeDocument/2006/relationships/image" Target="../media/image34.png"/><Relationship Id="rId45" Type="http://schemas.openxmlformats.org/officeDocument/2006/relationships/customXml" Target="../ink/ink22.xml"/><Relationship Id="rId5" Type="http://schemas.openxmlformats.org/officeDocument/2006/relationships/image" Target="../media/image17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49" Type="http://schemas.openxmlformats.org/officeDocument/2006/relationships/customXml" Target="../ink/ink24.xml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6.png"/><Relationship Id="rId4" Type="http://schemas.openxmlformats.org/officeDocument/2006/relationships/customXml" Target="../ink/ink1.xml"/><Relationship Id="rId9" Type="http://schemas.openxmlformats.org/officeDocument/2006/relationships/image" Target="../media/image19.png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customXml" Target="../ink/ink13.xml"/><Relationship Id="rId30" Type="http://schemas.openxmlformats.org/officeDocument/2006/relationships/image" Target="../media/image29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8.png"/><Relationship Id="rId8" Type="http://schemas.openxmlformats.org/officeDocument/2006/relationships/customXml" Target="../ink/ink3.xml"/><Relationship Id="rId3" Type="http://schemas.openxmlformats.org/officeDocument/2006/relationships/image" Target="../media/image16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20" Type="http://schemas.openxmlformats.org/officeDocument/2006/relationships/image" Target="../media/image24.png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45F2EDC-36F0-8244-ACBB-F3173B276F4B}"/>
              </a:ext>
            </a:extLst>
          </p:cNvPr>
          <p:cNvSpPr txBox="1"/>
          <p:nvPr/>
        </p:nvSpPr>
        <p:spPr>
          <a:xfrm>
            <a:off x="346129" y="1650611"/>
            <a:ext cx="11499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zh-TW" sz="6000" b="1" dirty="0">
                <a:solidFill>
                  <a:schemeClr val="accent6">
                    <a:lumMod val="75000"/>
                  </a:schemeClr>
                </a:solidFill>
              </a:rPr>
              <a:t>Socially-Aware Self-Supervised </a:t>
            </a:r>
          </a:p>
          <a:p>
            <a:pPr algn="ctr"/>
            <a:r>
              <a:rPr lang="en" altLang="zh-TW" sz="6000" b="1" dirty="0">
                <a:solidFill>
                  <a:schemeClr val="accent6">
                    <a:lumMod val="75000"/>
                  </a:schemeClr>
                </a:solidFill>
              </a:rPr>
              <a:t>Tri-Training for Recommendation</a:t>
            </a:r>
          </a:p>
          <a:p>
            <a:pPr algn="ctr"/>
            <a:endParaRPr lang="en" altLang="zh-TW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" altLang="zh-TW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en" altLang="zh-TW" sz="2800" b="1" dirty="0">
                <a:solidFill>
                  <a:schemeClr val="accent6">
                    <a:lumMod val="75000"/>
                  </a:schemeClr>
                </a:solidFill>
              </a:rPr>
              <a:t>Advisor : Jia-Ling, Koh </a:t>
            </a:r>
          </a:p>
          <a:p>
            <a:pPr lvl="2"/>
            <a:r>
              <a:rPr lang="en" altLang="zh-TW" sz="2800" b="1" dirty="0">
                <a:solidFill>
                  <a:schemeClr val="accent6">
                    <a:lumMod val="75000"/>
                  </a:schemeClr>
                </a:solidFill>
              </a:rPr>
              <a:t>Speaker : Hsiao-Ting Huang</a:t>
            </a:r>
          </a:p>
          <a:p>
            <a:pPr lvl="2"/>
            <a:r>
              <a:rPr lang="en" altLang="zh-TW" sz="2800" b="1" dirty="0">
                <a:solidFill>
                  <a:schemeClr val="accent6">
                    <a:lumMod val="75000"/>
                  </a:schemeClr>
                </a:solidFill>
              </a:rPr>
              <a:t>Source : KDD 2021</a:t>
            </a:r>
          </a:p>
          <a:p>
            <a:pPr lvl="2"/>
            <a:r>
              <a:rPr lang="en" altLang="zh-TW" sz="2800" b="1" dirty="0">
                <a:solidFill>
                  <a:schemeClr val="accent6">
                    <a:lumMod val="75000"/>
                  </a:schemeClr>
                </a:solidFill>
              </a:rPr>
              <a:t>Date : 2021/12/28 </a:t>
            </a:r>
          </a:p>
        </p:txBody>
      </p:sp>
    </p:spTree>
    <p:extLst>
      <p:ext uri="{BB962C8B-B14F-4D97-AF65-F5344CB8AC3E}">
        <p14:creationId xmlns:p14="http://schemas.microsoft.com/office/powerpoint/2010/main" val="114599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Data Augmentation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56DF27-6257-EB4A-A8EF-C5C1F9633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6480810" cy="96012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E10A5C2-7C69-E249-BF4F-8A15A5E77F87}"/>
              </a:ext>
            </a:extLst>
          </p:cNvPr>
          <p:cNvSpPr txBox="1"/>
          <p:nvPr/>
        </p:nvSpPr>
        <p:spPr>
          <a:xfrm>
            <a:off x="838200" y="1690688"/>
            <a:ext cx="4587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TW" sz="3200" dirty="0"/>
              <a:t>Unlabeled Example Set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771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SEPT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E10A5C2-7C69-E249-BF4F-8A15A5E77F87}"/>
              </a:ext>
            </a:extLst>
          </p:cNvPr>
          <p:cNvSpPr txBox="1"/>
          <p:nvPr/>
        </p:nvSpPr>
        <p:spPr>
          <a:xfrm>
            <a:off x="838200" y="1499613"/>
            <a:ext cx="695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TW" sz="3200" dirty="0"/>
              <a:t>Encoder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B9334D-6069-174B-83CF-0692BA9C5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835" y="3429000"/>
            <a:ext cx="3016999" cy="88302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0B6ADAC-2188-3449-874D-6AB12BFF67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53"/>
          <a:stretch/>
        </p:blipFill>
        <p:spPr>
          <a:xfrm>
            <a:off x="6211122" y="4835168"/>
            <a:ext cx="3165960" cy="56049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756E106-9BDF-2A43-9D2B-7ED8D9F6BD2C}"/>
              </a:ext>
            </a:extLst>
          </p:cNvPr>
          <p:cNvSpPr txBox="1"/>
          <p:nvPr/>
        </p:nvSpPr>
        <p:spPr>
          <a:xfrm>
            <a:off x="4313555" y="4773613"/>
            <a:ext cx="161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800" b="1" dirty="0" err="1">
                <a:solidFill>
                  <a:srgbClr val="0070C0"/>
                </a:solidFill>
              </a:rPr>
              <a:t>LightGCN</a:t>
            </a:r>
            <a:r>
              <a:rPr lang="en" altLang="zh-TW" dirty="0"/>
              <a:t> </a:t>
            </a:r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F63E1A55-2F15-224F-9A97-5A992EDD6E09}"/>
              </a:ext>
            </a:extLst>
          </p:cNvPr>
          <p:cNvCxnSpPr>
            <a:cxnSpLocks/>
          </p:cNvCxnSpPr>
          <p:nvPr/>
        </p:nvCxnSpPr>
        <p:spPr>
          <a:xfrm>
            <a:off x="5351213" y="4238500"/>
            <a:ext cx="0" cy="5011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9AA0D314-7E8B-CE44-82E3-999416FD0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730" y="2326625"/>
            <a:ext cx="4178100" cy="762669"/>
          </a:xfrm>
          <a:prstGeom prst="rect">
            <a:avLst/>
          </a:prstGeom>
        </p:spPr>
      </p:pic>
      <p:cxnSp>
        <p:nvCxnSpPr>
          <p:cNvPr id="17" name="直線箭頭接點 16">
            <a:extLst>
              <a:ext uri="{FF2B5EF4-FFF2-40B4-BE49-F238E27FC236}">
                <a16:creationId xmlns:a16="http://schemas.microsoft.com/office/drawing/2014/main" id="{79A2B3C8-08B5-7A40-B94F-B6F9ECF5CAF7}"/>
              </a:ext>
            </a:extLst>
          </p:cNvPr>
          <p:cNvCxnSpPr>
            <a:cxnSpLocks/>
          </p:cNvCxnSpPr>
          <p:nvPr/>
        </p:nvCxnSpPr>
        <p:spPr>
          <a:xfrm>
            <a:off x="6668278" y="4204577"/>
            <a:ext cx="0" cy="56903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箭頭接點 18">
            <a:extLst>
              <a:ext uri="{FF2B5EF4-FFF2-40B4-BE49-F238E27FC236}">
                <a16:creationId xmlns:a16="http://schemas.microsoft.com/office/drawing/2014/main" id="{D5B2CB09-C048-BF48-AA31-D1813809D65D}"/>
              </a:ext>
            </a:extLst>
          </p:cNvPr>
          <p:cNvCxnSpPr>
            <a:cxnSpLocks/>
          </p:cNvCxnSpPr>
          <p:nvPr/>
        </p:nvCxnSpPr>
        <p:spPr>
          <a:xfrm flipH="1" flipV="1">
            <a:off x="4581780" y="3062582"/>
            <a:ext cx="1" cy="52840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32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SEPT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E10A5C2-7C69-E249-BF4F-8A15A5E77F87}"/>
              </a:ext>
            </a:extLst>
          </p:cNvPr>
          <p:cNvSpPr txBox="1"/>
          <p:nvPr/>
        </p:nvSpPr>
        <p:spPr>
          <a:xfrm>
            <a:off x="838200" y="1499613"/>
            <a:ext cx="695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TW" sz="3200" dirty="0"/>
              <a:t>Constructing Self-Supervision Signals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B68B563-1C58-824E-8B36-A2C86C7B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2634101"/>
            <a:ext cx="8045697" cy="58477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5957928-5BBB-5646-8F88-E19989955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91" b="14726"/>
          <a:stretch/>
        </p:blipFill>
        <p:spPr>
          <a:xfrm>
            <a:off x="712694" y="3429000"/>
            <a:ext cx="6576924" cy="78740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875CA74-1FEC-5F49-95F7-08143511C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4448845"/>
            <a:ext cx="6951222" cy="5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9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SEPT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E10A5C2-7C69-E249-BF4F-8A15A5E77F87}"/>
              </a:ext>
            </a:extLst>
          </p:cNvPr>
          <p:cNvSpPr txBox="1"/>
          <p:nvPr/>
        </p:nvSpPr>
        <p:spPr>
          <a:xfrm>
            <a:off x="838199" y="1505874"/>
            <a:ext cx="856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TW" sz="3200" dirty="0"/>
              <a:t>neighbor-discrimination</a:t>
            </a:r>
            <a:r>
              <a:rPr lang="zh-TW" altLang="en-US" sz="3200" dirty="0"/>
              <a:t> </a:t>
            </a:r>
            <a:r>
              <a:rPr lang="en" altLang="zh-TW" sz="3200" dirty="0"/>
              <a:t>Contrastive Learning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DBC289B-E634-2A40-A3ED-A62FDD644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9"/>
          <a:stretch/>
        </p:blipFill>
        <p:spPr>
          <a:xfrm>
            <a:off x="729327" y="3484939"/>
            <a:ext cx="10624473" cy="1867187"/>
          </a:xfrm>
          <a:prstGeom prst="rect">
            <a:avLst/>
          </a:prstGeom>
        </p:spPr>
      </p:pic>
      <p:sp>
        <p:nvSpPr>
          <p:cNvPr id="5" name="圓角矩形 4">
            <a:extLst>
              <a:ext uri="{FF2B5EF4-FFF2-40B4-BE49-F238E27FC236}">
                <a16:creationId xmlns:a16="http://schemas.microsoft.com/office/drawing/2014/main" id="{9A35686B-2D27-594C-85FF-951FB0E34DFF}"/>
              </a:ext>
            </a:extLst>
          </p:cNvPr>
          <p:cNvSpPr/>
          <p:nvPr/>
        </p:nvSpPr>
        <p:spPr>
          <a:xfrm>
            <a:off x="6667499" y="3884900"/>
            <a:ext cx="968619" cy="4586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43222E06-093A-4C41-9F75-1BA0D8598466}"/>
              </a:ext>
            </a:extLst>
          </p:cNvPr>
          <p:cNvSpPr/>
          <p:nvPr/>
        </p:nvSpPr>
        <p:spPr>
          <a:xfrm>
            <a:off x="4952999" y="4474614"/>
            <a:ext cx="968619" cy="4586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B7585C2E-8783-FF42-974B-BA110F8B14E0}"/>
              </a:ext>
            </a:extLst>
          </p:cNvPr>
          <p:cNvSpPr/>
          <p:nvPr/>
        </p:nvSpPr>
        <p:spPr>
          <a:xfrm>
            <a:off x="8118012" y="4437582"/>
            <a:ext cx="1265354" cy="4586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46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Loss Function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A2B27C3-6C37-404C-9665-2BD0C2777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69" y="1665123"/>
            <a:ext cx="8183858" cy="149512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A7B18FA-C165-2440-A4EE-B21B88945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31" y="5151392"/>
            <a:ext cx="3657600" cy="85725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FDF79CD-9E48-F344-8184-EC5158089099}"/>
              </a:ext>
            </a:extLst>
          </p:cNvPr>
          <p:cNvSpPr txBox="1"/>
          <p:nvPr/>
        </p:nvSpPr>
        <p:spPr>
          <a:xfrm>
            <a:off x="2152650" y="3187348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400" dirty="0">
                <a:solidFill>
                  <a:srgbClr val="0070C0"/>
                </a:solidFill>
              </a:rPr>
              <a:t>the item set that user 𝑢 has interacted with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4B757B78-0C8C-0042-898C-F270523B3D13}"/>
              </a:ext>
            </a:extLst>
          </p:cNvPr>
          <p:cNvSpPr/>
          <p:nvPr/>
        </p:nvSpPr>
        <p:spPr>
          <a:xfrm>
            <a:off x="2609850" y="2569029"/>
            <a:ext cx="685800" cy="61831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9D1B681C-15FD-3546-9062-48CF69C2D48E}"/>
              </a:ext>
            </a:extLst>
          </p:cNvPr>
          <p:cNvSpPr/>
          <p:nvPr/>
        </p:nvSpPr>
        <p:spPr>
          <a:xfrm>
            <a:off x="6770046" y="1950710"/>
            <a:ext cx="685800" cy="61831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E9E674E6-4400-614B-B267-A841594778E0}"/>
              </a:ext>
            </a:extLst>
          </p:cNvPr>
          <p:cNvSpPr/>
          <p:nvPr/>
        </p:nvSpPr>
        <p:spPr>
          <a:xfrm>
            <a:off x="5810250" y="1947385"/>
            <a:ext cx="685800" cy="6183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62C2B33-F2CE-7B46-8AA4-61150ABABFEF}"/>
              </a:ext>
            </a:extLst>
          </p:cNvPr>
          <p:cNvSpPr txBox="1"/>
          <p:nvPr/>
        </p:nvSpPr>
        <p:spPr>
          <a:xfrm>
            <a:off x="985331" y="4782060"/>
            <a:ext cx="5992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400" dirty="0"/>
              <a:t>objective of joint learning </a:t>
            </a:r>
            <a:r>
              <a:rPr lang="zh-TW" altLang="en-US" sz="2400" dirty="0"/>
              <a:t>：</a:t>
            </a:r>
            <a:endParaRPr lang="en" altLang="zh-TW" sz="2400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94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3C14DA9-E7CE-264F-B84C-3F4C4BC2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03" y="1819764"/>
            <a:ext cx="8956193" cy="3139699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Dataset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4AF57B0-E486-EA49-9D58-B551E2C1DD69}"/>
              </a:ext>
            </a:extLst>
          </p:cNvPr>
          <p:cNvSpPr txBox="1"/>
          <p:nvPr/>
        </p:nvSpPr>
        <p:spPr>
          <a:xfrm>
            <a:off x="1788384" y="4959468"/>
            <a:ext cx="5315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err="1">
                <a:latin typeface="+mj-lt"/>
              </a:rPr>
              <a:t>Last.fm</a:t>
            </a:r>
            <a:r>
              <a:rPr kumimoji="1" lang="zh-TW" altLang="en-US" sz="2400" dirty="0">
                <a:latin typeface="+mj-lt"/>
              </a:rPr>
              <a:t> </a:t>
            </a:r>
            <a:r>
              <a:rPr kumimoji="1" lang="en-US" altLang="zh-TW" sz="2400" dirty="0">
                <a:latin typeface="+mn-ea"/>
              </a:rPr>
              <a:t>:</a:t>
            </a:r>
            <a:r>
              <a:rPr kumimoji="1" lang="zh-TW" altLang="en-US" sz="2400" dirty="0">
                <a:latin typeface="+mn-ea"/>
              </a:rPr>
              <a:t> </a:t>
            </a:r>
            <a:r>
              <a:rPr kumimoji="1" lang="zh-TW" altLang="en-US" sz="2400" dirty="0">
                <a:latin typeface="Kaiti TC" panose="02010600040101010101" pitchFamily="2" charset="-120"/>
                <a:ea typeface="Kaiti TC" panose="02010600040101010101" pitchFamily="2" charset="-120"/>
              </a:rPr>
              <a:t>網路電台、音樂社群</a:t>
            </a:r>
            <a:endParaRPr kumimoji="1" lang="en-US" altLang="zh-TW" sz="2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kumimoji="1" lang="en-US" altLang="zh-TW" sz="2400" dirty="0" err="1">
                <a:latin typeface="+mj-lt"/>
              </a:rPr>
              <a:t>Douban</a:t>
            </a:r>
            <a:r>
              <a:rPr kumimoji="1" lang="en-US" altLang="zh-TW" sz="2400" dirty="0">
                <a:latin typeface="+mj-lt"/>
              </a:rPr>
              <a:t>-Book</a:t>
            </a:r>
            <a:r>
              <a:rPr kumimoji="1" lang="en-US" altLang="zh-TW" sz="2400" dirty="0">
                <a:latin typeface="+mn-ea"/>
              </a:rPr>
              <a:t> : </a:t>
            </a:r>
            <a:r>
              <a:rPr kumimoji="1" lang="zh-TW" altLang="en-US" sz="2400" dirty="0">
                <a:latin typeface="Kaiti TC" panose="02010600040101010101" pitchFamily="2" charset="-120"/>
                <a:ea typeface="Kaiti TC" panose="02010600040101010101" pitchFamily="2" charset="-120"/>
              </a:rPr>
              <a:t>豆瓣書評</a:t>
            </a:r>
            <a:endParaRPr kumimoji="1" lang="en-US" altLang="zh-TW" sz="2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kumimoji="1" lang="en-US" altLang="zh-TW" sz="2400" dirty="0">
                <a:latin typeface="+mj-lt"/>
              </a:rPr>
              <a:t>Yelp</a:t>
            </a:r>
            <a:r>
              <a:rPr kumimoji="1" lang="zh-TW" altLang="en-US" sz="2400" dirty="0">
                <a:latin typeface="+mn-ea"/>
              </a:rPr>
              <a:t> </a:t>
            </a:r>
            <a:r>
              <a:rPr kumimoji="1" lang="en-US" altLang="zh-TW" sz="2400" dirty="0">
                <a:latin typeface="+mn-ea"/>
              </a:rPr>
              <a:t>:</a:t>
            </a:r>
            <a:r>
              <a:rPr kumimoji="1" lang="zh-TW" altLang="en-US" sz="2400" dirty="0">
                <a:latin typeface="+mn-ea"/>
              </a:rPr>
              <a:t> </a:t>
            </a:r>
            <a:r>
              <a:rPr kumimoji="1" lang="zh-TW" altLang="en-US" sz="2400" dirty="0">
                <a:latin typeface="Kaiti TC" panose="02010600040101010101" pitchFamily="2" charset="-120"/>
                <a:ea typeface="Kaiti TC" panose="02010600040101010101" pitchFamily="2" charset="-120"/>
              </a:rPr>
              <a:t>美國最大商家評論網站</a:t>
            </a:r>
          </a:p>
        </p:txBody>
      </p:sp>
    </p:spTree>
    <p:extLst>
      <p:ext uri="{BB962C8B-B14F-4D97-AF65-F5344CB8AC3E}">
        <p14:creationId xmlns:p14="http://schemas.microsoft.com/office/powerpoint/2010/main" val="141206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Baselines 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F0A5464-03C3-1B43-BEB3-EE86E3D4AE5B}"/>
              </a:ext>
            </a:extLst>
          </p:cNvPr>
          <p:cNvSpPr txBox="1"/>
          <p:nvPr/>
        </p:nvSpPr>
        <p:spPr>
          <a:xfrm>
            <a:off x="838199" y="2076773"/>
            <a:ext cx="103050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800" dirty="0"/>
              <a:t>• </a:t>
            </a:r>
            <a:r>
              <a:rPr lang="en" altLang="zh-TW" sz="2800" dirty="0" err="1"/>
              <a:t>LightGCN</a:t>
            </a:r>
            <a:r>
              <a:rPr lang="zh-TW" altLang="en-US" sz="2800" dirty="0"/>
              <a:t> ：</a:t>
            </a:r>
            <a:r>
              <a:rPr lang="en" altLang="zh-TW" sz="2800" dirty="0"/>
              <a:t> GCN-based </a:t>
            </a:r>
            <a:r>
              <a:rPr lang="zh-TW" altLang="en-US" sz="2800" dirty="0"/>
              <a:t>， </a:t>
            </a:r>
            <a:r>
              <a:rPr lang="en" altLang="zh-TW" sz="2800" dirty="0" err="1"/>
              <a:t>everages</a:t>
            </a:r>
            <a:r>
              <a:rPr lang="en" altLang="zh-TW" sz="2800" dirty="0"/>
              <a:t> the user-item proximity to learn node representations</a:t>
            </a:r>
          </a:p>
          <a:p>
            <a:endParaRPr lang="en" altLang="zh-TW" sz="2800" dirty="0"/>
          </a:p>
          <a:p>
            <a:r>
              <a:rPr lang="en" altLang="zh-TW" sz="2800" dirty="0"/>
              <a:t>• </a:t>
            </a:r>
            <a:r>
              <a:rPr lang="en" altLang="zh-TW" sz="2800" dirty="0" err="1"/>
              <a:t>DiffNet</a:t>
            </a:r>
            <a:r>
              <a:rPr lang="en" altLang="zh-TW" sz="2800" dirty="0"/>
              <a:t>++ </a:t>
            </a:r>
            <a:r>
              <a:rPr lang="zh-TW" altLang="en-US" sz="2800" dirty="0"/>
              <a:t>：</a:t>
            </a:r>
            <a:r>
              <a:rPr lang="en" altLang="zh-TW" sz="2800" dirty="0"/>
              <a:t>GCN-based </a:t>
            </a:r>
            <a:r>
              <a:rPr lang="zh-TW" altLang="en-US" sz="2800" dirty="0"/>
              <a:t>，</a:t>
            </a:r>
            <a:r>
              <a:rPr lang="en" altLang="zh-TW" sz="2800" dirty="0"/>
              <a:t>models the recursive dynamic social diffusion in both the user and item spaces </a:t>
            </a:r>
          </a:p>
          <a:p>
            <a:endParaRPr lang="en-US" altLang="zh-TW" sz="2800" dirty="0"/>
          </a:p>
          <a:p>
            <a:endParaRPr lang="en" altLang="zh-TW" sz="2800" dirty="0"/>
          </a:p>
          <a:p>
            <a:r>
              <a:rPr lang="en" altLang="zh-TW" sz="2800" dirty="0"/>
              <a:t>• MHCN </a:t>
            </a:r>
            <a:r>
              <a:rPr lang="zh-TW" altLang="en-US" sz="2800" dirty="0"/>
              <a:t>：</a:t>
            </a:r>
            <a:r>
              <a:rPr lang="en" altLang="zh-TW" sz="2800" dirty="0"/>
              <a:t>hypergraph convolutional network-based </a:t>
            </a:r>
            <a:r>
              <a:rPr lang="zh-TW" altLang="en-US" sz="2800" dirty="0"/>
              <a:t>，</a:t>
            </a:r>
            <a:r>
              <a:rPr lang="en" altLang="zh-TW" sz="2800" dirty="0"/>
              <a:t>models the complex </a:t>
            </a:r>
            <a:r>
              <a:rPr lang="en" altLang="zh-TW" sz="2800" dirty="0" err="1"/>
              <a:t>correla</a:t>
            </a:r>
            <a:r>
              <a:rPr lang="en" altLang="zh-TW" sz="2800" dirty="0"/>
              <a:t>- </a:t>
            </a:r>
            <a:r>
              <a:rPr lang="en" altLang="zh-TW" sz="2800" dirty="0" err="1"/>
              <a:t>tions</a:t>
            </a:r>
            <a:r>
              <a:rPr lang="en" altLang="zh-TW" sz="2800" dirty="0"/>
              <a:t> among users with hyperedges </a:t>
            </a:r>
          </a:p>
          <a:p>
            <a:endParaRPr lang="en" altLang="zh-TW" sz="2400" dirty="0"/>
          </a:p>
          <a:p>
            <a:endParaRPr lang="en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97337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Experiment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8DD4C37-3B25-D045-97DC-13D58E04D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0" y="1690688"/>
            <a:ext cx="10350500" cy="3771900"/>
          </a:xfrm>
          <a:prstGeom prst="rect">
            <a:avLst/>
          </a:prstGeom>
        </p:spPr>
      </p:pic>
      <p:sp>
        <p:nvSpPr>
          <p:cNvPr id="4" name="圓角矩形 3">
            <a:extLst>
              <a:ext uri="{FF2B5EF4-FFF2-40B4-BE49-F238E27FC236}">
                <a16:creationId xmlns:a16="http://schemas.microsoft.com/office/drawing/2014/main" id="{2026A821-4DD0-0C49-8740-A627C804D563}"/>
              </a:ext>
            </a:extLst>
          </p:cNvPr>
          <p:cNvSpPr/>
          <p:nvPr/>
        </p:nvSpPr>
        <p:spPr>
          <a:xfrm>
            <a:off x="10241280" y="3637280"/>
            <a:ext cx="873760" cy="2438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F4733FE9-259D-1C4B-92CC-D5005109C2E0}"/>
              </a:ext>
            </a:extLst>
          </p:cNvPr>
          <p:cNvSpPr/>
          <p:nvPr/>
        </p:nvSpPr>
        <p:spPr>
          <a:xfrm>
            <a:off x="7418007" y="4400772"/>
            <a:ext cx="873760" cy="2438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CBFC5755-2308-4F42-AB13-4CC9A2F31355}"/>
              </a:ext>
            </a:extLst>
          </p:cNvPr>
          <p:cNvSpPr/>
          <p:nvPr/>
        </p:nvSpPr>
        <p:spPr>
          <a:xfrm>
            <a:off x="9227669" y="5143134"/>
            <a:ext cx="873760" cy="2438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51769D01-CF79-E146-BE51-516966F23A72}"/>
              </a:ext>
            </a:extLst>
          </p:cNvPr>
          <p:cNvSpPr/>
          <p:nvPr/>
        </p:nvSpPr>
        <p:spPr>
          <a:xfrm>
            <a:off x="10241280" y="5136376"/>
            <a:ext cx="873760" cy="2438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B8622FE1-3D2A-EB44-904D-DBF87F73DFAE}"/>
              </a:ext>
            </a:extLst>
          </p:cNvPr>
          <p:cNvSpPr/>
          <p:nvPr/>
        </p:nvSpPr>
        <p:spPr>
          <a:xfrm>
            <a:off x="10221088" y="4386828"/>
            <a:ext cx="873760" cy="2438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BCC5900-700B-7A4F-8EC0-C14CCEA45333}"/>
              </a:ext>
            </a:extLst>
          </p:cNvPr>
          <p:cNvSpPr/>
          <p:nvPr/>
        </p:nvSpPr>
        <p:spPr>
          <a:xfrm>
            <a:off x="7418007" y="5143134"/>
            <a:ext cx="873760" cy="2438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A6743CA-EDC1-574C-B648-2E29DC6E7171}"/>
              </a:ext>
            </a:extLst>
          </p:cNvPr>
          <p:cNvSpPr txBox="1"/>
          <p:nvPr/>
        </p:nvSpPr>
        <p:spPr>
          <a:xfrm>
            <a:off x="7687160" y="2425028"/>
            <a:ext cx="178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dirty="0">
                <a:solidFill>
                  <a:srgbClr val="FF0000"/>
                </a:solidFill>
              </a:rPr>
              <a:t>sparser datasets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8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Experiment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BC430C8-B55C-9949-96A3-F43CD459B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3" y="1797685"/>
            <a:ext cx="10911534" cy="3262630"/>
          </a:xfrm>
          <a:prstGeom prst="rect">
            <a:avLst/>
          </a:prstGeom>
        </p:spPr>
      </p:pic>
      <p:sp>
        <p:nvSpPr>
          <p:cNvPr id="5" name="圓角矩形 4">
            <a:extLst>
              <a:ext uri="{FF2B5EF4-FFF2-40B4-BE49-F238E27FC236}">
                <a16:creationId xmlns:a16="http://schemas.microsoft.com/office/drawing/2014/main" id="{E8C87600-A1A2-2947-B275-3C5A7AE0EC41}"/>
              </a:ext>
            </a:extLst>
          </p:cNvPr>
          <p:cNvSpPr/>
          <p:nvPr/>
        </p:nvSpPr>
        <p:spPr>
          <a:xfrm>
            <a:off x="640233" y="4236720"/>
            <a:ext cx="7651534" cy="7162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FDA6AD52-4D6F-4241-997C-CF57C38888C3}"/>
              </a:ext>
            </a:extLst>
          </p:cNvPr>
          <p:cNvSpPr/>
          <p:nvPr/>
        </p:nvSpPr>
        <p:spPr>
          <a:xfrm>
            <a:off x="8473440" y="3916680"/>
            <a:ext cx="2880360" cy="32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426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Experiment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961D2E-15EB-A84B-8A86-82E2A3C50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270" y="1971170"/>
            <a:ext cx="6940460" cy="450977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A83627B-5F2C-BF46-904A-D1B0C12FD8E7}"/>
              </a:ext>
            </a:extLst>
          </p:cNvPr>
          <p:cNvSpPr txBox="1"/>
          <p:nvPr/>
        </p:nvSpPr>
        <p:spPr>
          <a:xfrm>
            <a:off x="2763220" y="138639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>
                <a:highlight>
                  <a:srgbClr val="FFFF00"/>
                </a:highlight>
              </a:rPr>
              <a:t>ND</a:t>
            </a:r>
            <a:r>
              <a:rPr kumimoji="1" lang="en-US" altLang="zh-TW" sz="3200" dirty="0"/>
              <a:t>≈</a:t>
            </a:r>
            <a:r>
              <a:rPr kumimoji="1" lang="en-US" altLang="zh-TW" sz="3200" dirty="0">
                <a:highlight>
                  <a:srgbClr val="00FFFF"/>
                </a:highlight>
              </a:rPr>
              <a:t>SD</a:t>
            </a:r>
            <a:endParaRPr kumimoji="1" lang="zh-TW" altLang="en-US" sz="3200" dirty="0">
              <a:highlight>
                <a:srgbClr val="00FFFF"/>
              </a:highligh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ED02226-C212-F145-B216-DF129BF0D053}"/>
              </a:ext>
            </a:extLst>
          </p:cNvPr>
          <p:cNvSpPr txBox="1"/>
          <p:nvPr/>
        </p:nvSpPr>
        <p:spPr>
          <a:xfrm>
            <a:off x="7187405" y="1398300"/>
            <a:ext cx="143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>
                <a:highlight>
                  <a:srgbClr val="FFFF00"/>
                </a:highlight>
              </a:rPr>
              <a:t>ND</a:t>
            </a:r>
            <a:r>
              <a:rPr kumimoji="1" lang="en-US" altLang="zh-TW" sz="3200" dirty="0"/>
              <a:t>&gt;</a:t>
            </a:r>
            <a:r>
              <a:rPr kumimoji="1" lang="en-US" altLang="zh-TW" sz="3200" dirty="0">
                <a:highlight>
                  <a:srgbClr val="00FFFF"/>
                </a:highlight>
              </a:rPr>
              <a:t>SD</a:t>
            </a:r>
            <a:endParaRPr kumimoji="1" lang="zh-TW" altLang="en-US" sz="3200" dirty="0">
              <a:highlight>
                <a:srgbClr val="00FFFF"/>
              </a:highligh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555B22A-63BF-FE47-84D3-EA3BC774A2B9}"/>
              </a:ext>
            </a:extLst>
          </p:cNvPr>
          <p:cNvSpPr txBox="1"/>
          <p:nvPr/>
        </p:nvSpPr>
        <p:spPr>
          <a:xfrm>
            <a:off x="4955640" y="1386395"/>
            <a:ext cx="143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>
                <a:highlight>
                  <a:srgbClr val="FFFF00"/>
                </a:highlight>
              </a:rPr>
              <a:t>ND</a:t>
            </a:r>
            <a:r>
              <a:rPr kumimoji="1" lang="en-US" altLang="zh-TW" sz="3200" dirty="0"/>
              <a:t>&lt;</a:t>
            </a:r>
            <a:r>
              <a:rPr kumimoji="1" lang="en-US" altLang="zh-TW" sz="3200" dirty="0">
                <a:highlight>
                  <a:srgbClr val="00FFFF"/>
                </a:highlight>
              </a:rPr>
              <a:t>SD</a:t>
            </a:r>
            <a:endParaRPr kumimoji="1" lang="zh-TW" altLang="en-US" sz="32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9777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9C1767-3843-2744-92CC-A1936092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Outline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864F94C-CBA0-7049-A44D-1BC942293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90688"/>
            <a:ext cx="6887389" cy="3599316"/>
          </a:xfrm>
        </p:spPr>
        <p:txBody>
          <a:bodyPr>
            <a:normAutofit/>
          </a:bodyPr>
          <a:lstStyle/>
          <a:p>
            <a:pPr marL="914400" lvl="2">
              <a:lnSpc>
                <a:spcPct val="150000"/>
              </a:lnSpc>
            </a:pP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  <a:p>
            <a:pPr marL="914400" lvl="2">
              <a:lnSpc>
                <a:spcPct val="150000"/>
              </a:lnSpc>
            </a:pP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</a:rPr>
              <a:t>Method </a:t>
            </a:r>
          </a:p>
          <a:p>
            <a:pPr marL="914400" lvl="2">
              <a:lnSpc>
                <a:spcPct val="150000"/>
              </a:lnSpc>
            </a:pP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</a:rPr>
              <a:t>Experiment</a:t>
            </a:r>
          </a:p>
          <a:p>
            <a:pPr marL="914400" lvl="2">
              <a:lnSpc>
                <a:spcPct val="150000"/>
              </a:lnSpc>
            </a:pP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50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Experiment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3C228B-53F8-784C-994B-4D85C03EEE41}"/>
              </a:ext>
            </a:extLst>
          </p:cNvPr>
          <p:cNvSpPr/>
          <p:nvPr/>
        </p:nvSpPr>
        <p:spPr>
          <a:xfrm>
            <a:off x="247650" y="5661878"/>
            <a:ext cx="5048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TW" sz="2400" dirty="0">
                <a:latin typeface="LinLibertineT"/>
              </a:rPr>
              <a:t>For the influence of </a:t>
            </a:r>
            <a:r>
              <a:rPr lang="en" altLang="zh-TW" sz="2400" dirty="0">
                <a:latin typeface="LibertineMathMI"/>
              </a:rPr>
              <a:t>𝐾</a:t>
            </a:r>
            <a:r>
              <a:rPr lang="en" altLang="zh-TW" sz="2400" dirty="0">
                <a:latin typeface="LinLibertineT"/>
              </a:rPr>
              <a:t>in Fig.5,we fix</a:t>
            </a:r>
          </a:p>
          <a:p>
            <a:r>
              <a:rPr lang="en" altLang="zh-TW" sz="2400" dirty="0">
                <a:latin typeface="LibertineMathMI"/>
              </a:rPr>
              <a:t>𝛽</a:t>
            </a:r>
            <a:r>
              <a:rPr lang="en" altLang="zh-TW" sz="2400" dirty="0">
                <a:latin typeface="txmiaX"/>
              </a:rPr>
              <a:t>=</a:t>
            </a:r>
            <a:r>
              <a:rPr lang="en" altLang="zh-TW" sz="2400" dirty="0">
                <a:latin typeface="LinLibertineT"/>
              </a:rPr>
              <a:t>0</a:t>
            </a:r>
            <a:r>
              <a:rPr lang="en" altLang="zh-TW" sz="2400" dirty="0">
                <a:latin typeface="LibertineMathMI"/>
              </a:rPr>
              <a:t>.</a:t>
            </a:r>
            <a:r>
              <a:rPr lang="en" altLang="zh-TW" sz="2400" dirty="0">
                <a:latin typeface="LinLibertineT"/>
              </a:rPr>
              <a:t>005 on </a:t>
            </a:r>
            <a:r>
              <a:rPr lang="en" altLang="zh-TW" sz="2400" dirty="0" err="1">
                <a:latin typeface="LinLibertineT"/>
              </a:rPr>
              <a:t>LastFM</a:t>
            </a:r>
            <a:r>
              <a:rPr lang="en" altLang="zh-TW" sz="2400" dirty="0">
                <a:latin typeface="LinLibertineT"/>
              </a:rPr>
              <a:t> and Yelp, </a:t>
            </a:r>
          </a:p>
          <a:p>
            <a:r>
              <a:rPr lang="en" altLang="zh-TW" sz="2400" dirty="0">
                <a:latin typeface="LibertineMathMI"/>
              </a:rPr>
              <a:t>𝛽 </a:t>
            </a:r>
            <a:r>
              <a:rPr lang="en" altLang="zh-TW" sz="2400" dirty="0">
                <a:latin typeface="txmiaX"/>
              </a:rPr>
              <a:t>= </a:t>
            </a:r>
            <a:r>
              <a:rPr lang="en" altLang="zh-TW" sz="2400" dirty="0">
                <a:latin typeface="LinLibertineT"/>
              </a:rPr>
              <a:t>0</a:t>
            </a:r>
            <a:r>
              <a:rPr lang="en" altLang="zh-TW" sz="2400" dirty="0">
                <a:latin typeface="LibertineMathMI"/>
              </a:rPr>
              <a:t>.</a:t>
            </a:r>
            <a:r>
              <a:rPr lang="en" altLang="zh-TW" sz="2400" dirty="0">
                <a:latin typeface="LinLibertineT"/>
              </a:rPr>
              <a:t>02 on </a:t>
            </a:r>
            <a:r>
              <a:rPr lang="en" altLang="zh-TW" sz="2400" dirty="0" err="1">
                <a:latin typeface="LinLibertineT"/>
              </a:rPr>
              <a:t>Douban</a:t>
            </a:r>
            <a:r>
              <a:rPr lang="en" altLang="zh-TW" sz="2400" dirty="0">
                <a:latin typeface="LinLibertineT"/>
              </a:rPr>
              <a:t>-Book, and </a:t>
            </a:r>
            <a:r>
              <a:rPr lang="en" altLang="zh-TW" sz="2400" dirty="0">
                <a:latin typeface="LibertineMathMI"/>
              </a:rPr>
              <a:t>𝜌 </a:t>
            </a:r>
            <a:r>
              <a:rPr lang="en" altLang="zh-TW" sz="2400" dirty="0">
                <a:latin typeface="txmiaX"/>
              </a:rPr>
              <a:t>= </a:t>
            </a:r>
            <a:r>
              <a:rPr lang="en" altLang="zh-TW" sz="2400" dirty="0">
                <a:latin typeface="LinLibertineT"/>
              </a:rPr>
              <a:t>0</a:t>
            </a:r>
            <a:r>
              <a:rPr lang="en" altLang="zh-TW" sz="2400" dirty="0">
                <a:latin typeface="LibertineMathMI"/>
              </a:rPr>
              <a:t>.</a:t>
            </a:r>
            <a:r>
              <a:rPr lang="en" altLang="zh-TW" sz="2400" dirty="0">
                <a:latin typeface="LinLibertineT"/>
              </a:rPr>
              <a:t>3 </a:t>
            </a:r>
            <a:endParaRPr lang="en" altLang="zh-TW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77C3C88-9957-AA4E-929B-5B194D2E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037" y="1307993"/>
            <a:ext cx="7461250" cy="42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Experiment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6C73035-5C82-F44B-9703-B9BEF52D193E}"/>
              </a:ext>
            </a:extLst>
          </p:cNvPr>
          <p:cNvSpPr txBox="1"/>
          <p:nvPr/>
        </p:nvSpPr>
        <p:spPr>
          <a:xfrm>
            <a:off x="285340" y="5959164"/>
            <a:ext cx="659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400" dirty="0">
                <a:solidFill>
                  <a:srgbClr val="FF0000"/>
                </a:solidFill>
              </a:rPr>
              <a:t>on </a:t>
            </a:r>
            <a:r>
              <a:rPr lang="en" altLang="zh-TW" sz="2400" dirty="0" err="1">
                <a:solidFill>
                  <a:srgbClr val="FF0000"/>
                </a:solidFill>
              </a:rPr>
              <a:t>Douban</a:t>
            </a:r>
            <a:r>
              <a:rPr lang="en" altLang="zh-TW" sz="2400" dirty="0">
                <a:solidFill>
                  <a:srgbClr val="FF0000"/>
                </a:solidFill>
              </a:rPr>
              <a:t>-Book, the self-supervised co-training setting achieves the best performance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3CD376F-0DC8-8647-A5A9-E9616FD5CCF1}"/>
              </a:ext>
            </a:extLst>
          </p:cNvPr>
          <p:cNvGrpSpPr/>
          <p:nvPr/>
        </p:nvGrpSpPr>
        <p:grpSpPr>
          <a:xfrm>
            <a:off x="2511250" y="1437770"/>
            <a:ext cx="6594650" cy="4380843"/>
            <a:chOff x="3025600" y="1971170"/>
            <a:chExt cx="6594650" cy="4380843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22B132C7-9108-2641-A29F-C0932DEF4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5600" y="1971170"/>
              <a:ext cx="6594650" cy="4380843"/>
            </a:xfrm>
            <a:prstGeom prst="rect">
              <a:avLst/>
            </a:prstGeom>
          </p:spPr>
        </p:pic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id="{011EEA7D-ADA7-174C-A9EC-BC38F1B3573C}"/>
                </a:ext>
              </a:extLst>
            </p:cNvPr>
            <p:cNvSpPr/>
            <p:nvPr/>
          </p:nvSpPr>
          <p:spPr>
            <a:xfrm>
              <a:off x="6236001" y="3143250"/>
              <a:ext cx="250047" cy="245744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1" name="圓角矩形 10">
              <a:extLst>
                <a:ext uri="{FF2B5EF4-FFF2-40B4-BE49-F238E27FC236}">
                  <a16:creationId xmlns:a16="http://schemas.microsoft.com/office/drawing/2014/main" id="{6AAC8EC5-EFF5-0749-9CC5-919D84A6B282}"/>
                </a:ext>
              </a:extLst>
            </p:cNvPr>
            <p:cNvSpPr/>
            <p:nvPr/>
          </p:nvSpPr>
          <p:spPr>
            <a:xfrm>
              <a:off x="5705953" y="3867150"/>
              <a:ext cx="250047" cy="173354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id="{D7C6BAA0-A0C1-7F46-B918-399B0AA2BDA7}"/>
                </a:ext>
              </a:extLst>
            </p:cNvPr>
            <p:cNvSpPr/>
            <p:nvPr/>
          </p:nvSpPr>
          <p:spPr>
            <a:xfrm>
              <a:off x="6766049" y="2562225"/>
              <a:ext cx="250047" cy="303847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4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Experiment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6D943A7-F777-DF49-B572-6188B03FE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1633538"/>
            <a:ext cx="6762750" cy="401777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C3E5B90-4CFD-494A-8867-BD85E7C0E6DA}"/>
              </a:ext>
            </a:extLst>
          </p:cNvPr>
          <p:cNvSpPr txBox="1"/>
          <p:nvPr/>
        </p:nvSpPr>
        <p:spPr>
          <a:xfrm>
            <a:off x="647700" y="5867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400" dirty="0"/>
              <a:t> fix 𝐾 = 10 and 𝜌=0.3 </a:t>
            </a:r>
          </a:p>
        </p:txBody>
      </p: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C44E4CF6-AD5A-F946-8E2D-3D7C19CB742A}"/>
              </a:ext>
            </a:extLst>
          </p:cNvPr>
          <p:cNvCxnSpPr/>
          <p:nvPr/>
        </p:nvCxnSpPr>
        <p:spPr>
          <a:xfrm>
            <a:off x="4305300" y="2895600"/>
            <a:ext cx="400050" cy="6858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D49EC470-52ED-D048-B9DC-84EE812D7E7B}"/>
              </a:ext>
            </a:extLst>
          </p:cNvPr>
          <p:cNvCxnSpPr>
            <a:cxnSpLocks/>
          </p:cNvCxnSpPr>
          <p:nvPr/>
        </p:nvCxnSpPr>
        <p:spPr>
          <a:xfrm>
            <a:off x="6767512" y="2508249"/>
            <a:ext cx="323850" cy="46355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68E9FEED-B18F-7445-A462-9084F70C52A6}"/>
              </a:ext>
            </a:extLst>
          </p:cNvPr>
          <p:cNvCxnSpPr>
            <a:cxnSpLocks/>
          </p:cNvCxnSpPr>
          <p:nvPr/>
        </p:nvCxnSpPr>
        <p:spPr>
          <a:xfrm>
            <a:off x="8701086" y="2568574"/>
            <a:ext cx="409575" cy="38735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379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Conclusion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A04A8A4-C8CB-B648-9FE1-AD4DE5AFB835}"/>
              </a:ext>
            </a:extLst>
          </p:cNvPr>
          <p:cNvSpPr txBox="1"/>
          <p:nvPr/>
        </p:nvSpPr>
        <p:spPr>
          <a:xfrm>
            <a:off x="678872" y="3583060"/>
            <a:ext cx="10037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TW" sz="2400" dirty="0"/>
              <a:t>SEPT also leverages socially-aware supervisory signals to refine user representations , also </a:t>
            </a:r>
            <a:r>
              <a:rPr lang="en" altLang="zh-TW" sz="2400" dirty="0">
                <a:solidFill>
                  <a:srgbClr val="FF0000"/>
                </a:solidFill>
              </a:rPr>
              <a:t>pushes</a:t>
            </a:r>
            <a:r>
              <a:rPr lang="en" altLang="zh-TW" sz="2400" dirty="0"/>
              <a:t> users who are </a:t>
            </a:r>
            <a:r>
              <a:rPr lang="en" altLang="zh-TW" sz="2400" dirty="0">
                <a:solidFill>
                  <a:srgbClr val="FF0000"/>
                </a:solidFill>
              </a:rPr>
              <a:t>not semantically positive </a:t>
            </a:r>
            <a:r>
              <a:rPr lang="en" altLang="zh-TW" sz="2400" dirty="0"/>
              <a:t>in the three views apart.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BD3B855-B9CD-D14A-903C-9BD270664632}"/>
              </a:ext>
            </a:extLst>
          </p:cNvPr>
          <p:cNvSpPr txBox="1"/>
          <p:nvPr/>
        </p:nvSpPr>
        <p:spPr>
          <a:xfrm>
            <a:off x="678872" y="2503809"/>
            <a:ext cx="10037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TW" sz="2400" dirty="0"/>
              <a:t>the </a:t>
            </a:r>
            <a:r>
              <a:rPr lang="en" altLang="zh-TW" sz="2400" dirty="0">
                <a:solidFill>
                  <a:srgbClr val="FF0000"/>
                </a:solidFill>
              </a:rPr>
              <a:t>neighbor-discrimination based contrastive learning </a:t>
            </a:r>
            <a:r>
              <a:rPr lang="en" altLang="zh-TW" sz="2400" dirty="0"/>
              <a:t>method is developed to refine user representations with pseudo-labels from the neighbors.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B610448-B4F4-1845-91CE-98A7E7E93242}"/>
              </a:ext>
            </a:extLst>
          </p:cNvPr>
          <p:cNvSpPr txBox="1"/>
          <p:nvPr/>
        </p:nvSpPr>
        <p:spPr>
          <a:xfrm>
            <a:off x="678872" y="1548685"/>
            <a:ext cx="10037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TW" sz="2400" dirty="0"/>
              <a:t>improve recommendation by discovering self-supervision signals from two complementary views of the raw data. 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B6A36EF-D9BC-EC48-87E8-6856F616967E}"/>
              </a:ext>
            </a:extLst>
          </p:cNvPr>
          <p:cNvSpPr txBox="1"/>
          <p:nvPr/>
        </p:nvSpPr>
        <p:spPr>
          <a:xfrm>
            <a:off x="678872" y="5031643"/>
            <a:ext cx="10037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400" dirty="0"/>
              <a:t>Future work:</a:t>
            </a:r>
          </a:p>
          <a:p>
            <a:pPr lvl="1"/>
            <a:r>
              <a:rPr lang="en" altLang="zh-TW" sz="2400" dirty="0"/>
              <a:t>only the self-supervision signals from users are exploited. However, </a:t>
            </a:r>
            <a:r>
              <a:rPr lang="en" altLang="zh-TW" sz="2400" dirty="0">
                <a:solidFill>
                  <a:srgbClr val="FF0000"/>
                </a:solidFill>
              </a:rPr>
              <a:t>items </a:t>
            </a:r>
            <a:r>
              <a:rPr lang="en" altLang="zh-TW" sz="2400" dirty="0"/>
              <a:t>can also pseudo-labels for self-supervision. 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38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Introduction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21B7007-61D6-884F-B819-D7E2B0649C24}"/>
              </a:ext>
            </a:extLst>
          </p:cNvPr>
          <p:cNvSpPr txBox="1"/>
          <p:nvPr/>
        </p:nvSpPr>
        <p:spPr>
          <a:xfrm>
            <a:off x="838200" y="1502765"/>
            <a:ext cx="10757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TW" sz="2800" dirty="0"/>
              <a:t>Most existing SSL-based methods conduct the </a:t>
            </a:r>
            <a:r>
              <a:rPr lang="en" altLang="zh-TW" sz="2800" dirty="0">
                <a:solidFill>
                  <a:srgbClr val="FF0000"/>
                </a:solidFill>
              </a:rPr>
              <a:t>self-discrimination</a:t>
            </a:r>
            <a:r>
              <a:rPr lang="en" altLang="zh-TW" sz="2800" dirty="0"/>
              <a:t> </a:t>
            </a:r>
            <a:r>
              <a:rPr lang="en" altLang="zh-TW" sz="2800" dirty="0">
                <a:solidFill>
                  <a:srgbClr val="FF0000"/>
                </a:solidFill>
              </a:rPr>
              <a:t>based contrastive learning</a:t>
            </a:r>
            <a:r>
              <a:rPr lang="en" altLang="zh-TW" sz="2800" dirty="0"/>
              <a:t> over different views to learn generalizable representations. </a:t>
            </a:r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8ADB4B6E-31CE-A04A-9D68-07A1F8B2570B}"/>
              </a:ext>
            </a:extLst>
          </p:cNvPr>
          <p:cNvGrpSpPr/>
          <p:nvPr/>
        </p:nvGrpSpPr>
        <p:grpSpPr>
          <a:xfrm>
            <a:off x="626976" y="3225936"/>
            <a:ext cx="10938048" cy="3132441"/>
            <a:chOff x="467300" y="3243837"/>
            <a:chExt cx="10938048" cy="3132441"/>
          </a:xfrm>
        </p:grpSpPr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AFF0B81B-0334-2643-A5EB-6ABC93CCBF4B}"/>
                </a:ext>
              </a:extLst>
            </p:cNvPr>
            <p:cNvGrpSpPr/>
            <p:nvPr/>
          </p:nvGrpSpPr>
          <p:grpSpPr>
            <a:xfrm>
              <a:off x="467300" y="3243837"/>
              <a:ext cx="10938048" cy="3132441"/>
              <a:chOff x="467300" y="3243837"/>
              <a:chExt cx="10938048" cy="3132441"/>
            </a:xfrm>
          </p:grpSpPr>
          <p:grpSp>
            <p:nvGrpSpPr>
              <p:cNvPr id="47" name="群組 46">
                <a:extLst>
                  <a:ext uri="{FF2B5EF4-FFF2-40B4-BE49-F238E27FC236}">
                    <a16:creationId xmlns:a16="http://schemas.microsoft.com/office/drawing/2014/main" id="{211BB44B-7EE1-F140-9D65-83566A0022DD}"/>
                  </a:ext>
                </a:extLst>
              </p:cNvPr>
              <p:cNvGrpSpPr/>
              <p:nvPr/>
            </p:nvGrpSpPr>
            <p:grpSpPr>
              <a:xfrm>
                <a:off x="467300" y="3243837"/>
                <a:ext cx="10938048" cy="3132441"/>
                <a:chOff x="467300" y="3243837"/>
                <a:chExt cx="10938048" cy="3132441"/>
              </a:xfrm>
            </p:grpSpPr>
            <p:grpSp>
              <p:nvGrpSpPr>
                <p:cNvPr id="45" name="群組 44">
                  <a:extLst>
                    <a:ext uri="{FF2B5EF4-FFF2-40B4-BE49-F238E27FC236}">
                      <a16:creationId xmlns:a16="http://schemas.microsoft.com/office/drawing/2014/main" id="{5B4DF14E-2040-604A-9F10-3B4A373C222C}"/>
                    </a:ext>
                  </a:extLst>
                </p:cNvPr>
                <p:cNvGrpSpPr/>
                <p:nvPr/>
              </p:nvGrpSpPr>
              <p:grpSpPr>
                <a:xfrm>
                  <a:off x="2572291" y="3243837"/>
                  <a:ext cx="8833057" cy="3132441"/>
                  <a:chOff x="2572291" y="3243837"/>
                  <a:chExt cx="8833057" cy="3132441"/>
                </a:xfrm>
              </p:grpSpPr>
              <p:pic>
                <p:nvPicPr>
                  <p:cNvPr id="14" name="圖片 13">
                    <a:extLst>
                      <a:ext uri="{FF2B5EF4-FFF2-40B4-BE49-F238E27FC236}">
                        <a16:creationId xmlns:a16="http://schemas.microsoft.com/office/drawing/2014/main" id="{0C28C5D4-47CB-854F-AEA1-79DF54E0CA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494492" y="5822891"/>
                    <a:ext cx="1203015" cy="553387"/>
                  </a:xfrm>
                  <a:prstGeom prst="rect">
                    <a:avLst/>
                  </a:prstGeom>
                </p:spPr>
              </p:pic>
              <p:pic>
                <p:nvPicPr>
                  <p:cNvPr id="15" name="圖片 14">
                    <a:extLst>
                      <a:ext uri="{FF2B5EF4-FFF2-40B4-BE49-F238E27FC236}">
                        <a16:creationId xmlns:a16="http://schemas.microsoft.com/office/drawing/2014/main" id="{C2DB52A1-C685-FF4A-BA8D-1AE19B752B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940298" y="3793079"/>
                    <a:ext cx="362275" cy="1619582"/>
                  </a:xfrm>
                  <a:prstGeom prst="rect">
                    <a:avLst/>
                  </a:prstGeom>
                </p:spPr>
              </p:pic>
              <p:pic>
                <p:nvPicPr>
                  <p:cNvPr id="26" name="圖片 25">
                    <a:extLst>
                      <a:ext uri="{FF2B5EF4-FFF2-40B4-BE49-F238E27FC236}">
                        <a16:creationId xmlns:a16="http://schemas.microsoft.com/office/drawing/2014/main" id="{B51FF511-0D70-A740-ABC4-D9A473E197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78078"/>
                  <a:stretch/>
                </p:blipFill>
                <p:spPr>
                  <a:xfrm>
                    <a:off x="9311714" y="3306324"/>
                    <a:ext cx="2093634" cy="1866900"/>
                  </a:xfrm>
                  <a:prstGeom prst="rect">
                    <a:avLst/>
                  </a:prstGeom>
                </p:spPr>
              </p:pic>
              <p:pic>
                <p:nvPicPr>
                  <p:cNvPr id="28" name="圖片 27">
                    <a:extLst>
                      <a:ext uri="{FF2B5EF4-FFF2-40B4-BE49-F238E27FC236}">
                        <a16:creationId xmlns:a16="http://schemas.microsoft.com/office/drawing/2014/main" id="{FE2CC58D-FBE3-F445-9E0F-FB1322E382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25741" r="38630"/>
                  <a:stretch/>
                </p:blipFill>
                <p:spPr>
                  <a:xfrm>
                    <a:off x="2572291" y="3243837"/>
                    <a:ext cx="3402695" cy="1866900"/>
                  </a:xfrm>
                  <a:prstGeom prst="rect">
                    <a:avLst/>
                  </a:prstGeom>
                </p:spPr>
              </p:pic>
              <p:pic>
                <p:nvPicPr>
                  <p:cNvPr id="29" name="圖片 28">
                    <a:extLst>
                      <a:ext uri="{FF2B5EF4-FFF2-40B4-BE49-F238E27FC236}">
                        <a16:creationId xmlns:a16="http://schemas.microsoft.com/office/drawing/2014/main" id="{03F88043-20A9-4440-9B03-65885D67FF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302573" y="3853168"/>
                    <a:ext cx="2875494" cy="969089"/>
                  </a:xfrm>
                  <a:prstGeom prst="rect">
                    <a:avLst/>
                  </a:prstGeom>
                </p:spPr>
              </p:pic>
              <p:pic>
                <p:nvPicPr>
                  <p:cNvPr id="30" name="圖片 29">
                    <a:extLst>
                      <a:ext uri="{FF2B5EF4-FFF2-40B4-BE49-F238E27FC236}">
                        <a16:creationId xmlns:a16="http://schemas.microsoft.com/office/drawing/2014/main" id="{9BBF5997-CAA8-A04F-B8A9-BCBE4381F8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959348" y="3489655"/>
                    <a:ext cx="1889252" cy="242656"/>
                  </a:xfrm>
                  <a:prstGeom prst="rect">
                    <a:avLst/>
                  </a:prstGeom>
                </p:spPr>
              </p:pic>
              <p:pic>
                <p:nvPicPr>
                  <p:cNvPr id="31" name="圖片 30">
                    <a:extLst>
                      <a:ext uri="{FF2B5EF4-FFF2-40B4-BE49-F238E27FC236}">
                        <a16:creationId xmlns:a16="http://schemas.microsoft.com/office/drawing/2014/main" id="{FFCD9418-6BAB-8142-8B31-5AF89C0BFA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730456" y="3493160"/>
                    <a:ext cx="1889252" cy="242656"/>
                  </a:xfrm>
                  <a:prstGeom prst="rect">
                    <a:avLst/>
                  </a:prstGeom>
                </p:spPr>
              </p:pic>
              <p:pic>
                <p:nvPicPr>
                  <p:cNvPr id="32" name="圖片 31">
                    <a:extLst>
                      <a:ext uri="{FF2B5EF4-FFF2-40B4-BE49-F238E27FC236}">
                        <a16:creationId xmlns:a16="http://schemas.microsoft.com/office/drawing/2014/main" id="{F2A2C1BF-F407-0244-A17D-29958E1D4D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974986" y="5451607"/>
                    <a:ext cx="362275" cy="362275"/>
                  </a:xfrm>
                  <a:prstGeom prst="rect">
                    <a:avLst/>
                  </a:prstGeom>
                </p:spPr>
              </p:pic>
              <p:pic>
                <p:nvPicPr>
                  <p:cNvPr id="33" name="圖片 32">
                    <a:extLst>
                      <a:ext uri="{FF2B5EF4-FFF2-40B4-BE49-F238E27FC236}">
                        <a16:creationId xmlns:a16="http://schemas.microsoft.com/office/drawing/2014/main" id="{2957BF7D-EA10-8440-88E9-49AE785218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r="85277" b="10388"/>
                  <a:stretch/>
                </p:blipFill>
                <p:spPr>
                  <a:xfrm>
                    <a:off x="9115490" y="4099557"/>
                    <a:ext cx="278147" cy="21744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6" name="圖片 45">
                  <a:extLst>
                    <a:ext uri="{FF2B5EF4-FFF2-40B4-BE49-F238E27FC236}">
                      <a16:creationId xmlns:a16="http://schemas.microsoft.com/office/drawing/2014/main" id="{BAD55967-584C-5846-A4FF-B0473FDE5C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77432"/>
                <a:stretch/>
              </p:blipFill>
              <p:spPr>
                <a:xfrm>
                  <a:off x="467300" y="3261357"/>
                  <a:ext cx="2155320" cy="1866900"/>
                </a:xfrm>
                <a:prstGeom prst="rect">
                  <a:avLst/>
                </a:prstGeom>
              </p:spPr>
            </p:pic>
          </p:grpSp>
          <p:pic>
            <p:nvPicPr>
              <p:cNvPr id="48" name="圖片 47">
                <a:extLst>
                  <a:ext uri="{FF2B5EF4-FFF2-40B4-BE49-F238E27FC236}">
                    <a16:creationId xmlns:a16="http://schemas.microsoft.com/office/drawing/2014/main" id="{7C06CAFE-CB8B-E34F-AFDA-70E12410C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7190" y="3325374"/>
                <a:ext cx="1282700" cy="685800"/>
              </a:xfrm>
              <a:prstGeom prst="rect">
                <a:avLst/>
              </a:prstGeom>
            </p:spPr>
          </p:pic>
        </p:grpSp>
        <p:pic>
          <p:nvPicPr>
            <p:cNvPr id="51" name="圖片 50">
              <a:extLst>
                <a:ext uri="{FF2B5EF4-FFF2-40B4-BE49-F238E27FC236}">
                  <a16:creationId xmlns:a16="http://schemas.microsoft.com/office/drawing/2014/main" id="{72F23065-321A-6D41-8FFC-8AFB9AE68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99263" y="3530467"/>
              <a:ext cx="1384300" cy="177800"/>
            </a:xfrm>
            <a:prstGeom prst="rect">
              <a:avLst/>
            </a:prstGeom>
          </p:spPr>
        </p:pic>
      </p:grpSp>
      <p:sp>
        <p:nvSpPr>
          <p:cNvPr id="53" name="圓角矩形 52">
            <a:extLst>
              <a:ext uri="{FF2B5EF4-FFF2-40B4-BE49-F238E27FC236}">
                <a16:creationId xmlns:a16="http://schemas.microsoft.com/office/drawing/2014/main" id="{1AE595FD-40EF-8B43-A455-7D00E51C34C7}"/>
              </a:ext>
            </a:extLst>
          </p:cNvPr>
          <p:cNvSpPr/>
          <p:nvPr/>
        </p:nvSpPr>
        <p:spPr>
          <a:xfrm>
            <a:off x="342902" y="3243837"/>
            <a:ext cx="2443163" cy="17567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4" name="圓角矩形 53">
            <a:extLst>
              <a:ext uri="{FF2B5EF4-FFF2-40B4-BE49-F238E27FC236}">
                <a16:creationId xmlns:a16="http://schemas.microsoft.com/office/drawing/2014/main" id="{BB2DD045-520B-124C-8206-1A23B96430AF}"/>
              </a:ext>
            </a:extLst>
          </p:cNvPr>
          <p:cNvSpPr/>
          <p:nvPr/>
        </p:nvSpPr>
        <p:spPr>
          <a:xfrm>
            <a:off x="3287058" y="3250323"/>
            <a:ext cx="2635990" cy="17567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圓角矩形 54">
            <a:extLst>
              <a:ext uri="{FF2B5EF4-FFF2-40B4-BE49-F238E27FC236}">
                <a16:creationId xmlns:a16="http://schemas.microsoft.com/office/drawing/2014/main" id="{34B4391C-FC54-9748-A24A-0BB3E4D2E77E}"/>
              </a:ext>
            </a:extLst>
          </p:cNvPr>
          <p:cNvSpPr/>
          <p:nvPr/>
        </p:nvSpPr>
        <p:spPr>
          <a:xfrm>
            <a:off x="5595213" y="3091847"/>
            <a:ext cx="1395618" cy="34010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61" name="肘形接點 60">
            <a:extLst>
              <a:ext uri="{FF2B5EF4-FFF2-40B4-BE49-F238E27FC236}">
                <a16:creationId xmlns:a16="http://schemas.microsoft.com/office/drawing/2014/main" id="{0CEB5E60-4652-C34F-8AB9-07233AE1729E}"/>
              </a:ext>
            </a:extLst>
          </p:cNvPr>
          <p:cNvCxnSpPr>
            <a:cxnSpLocks/>
          </p:cNvCxnSpPr>
          <p:nvPr/>
        </p:nvCxnSpPr>
        <p:spPr>
          <a:xfrm rot="10800000">
            <a:off x="1564484" y="3499018"/>
            <a:ext cx="4704470" cy="185163"/>
          </a:xfrm>
          <a:prstGeom prst="bentConnector4">
            <a:avLst>
              <a:gd name="adj1" fmla="val 403"/>
              <a:gd name="adj2" fmla="val 22345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圓角矩形 68">
            <a:extLst>
              <a:ext uri="{FF2B5EF4-FFF2-40B4-BE49-F238E27FC236}">
                <a16:creationId xmlns:a16="http://schemas.microsoft.com/office/drawing/2014/main" id="{F54D8EB5-CD66-C448-8E0B-F163D1EFA50F}"/>
              </a:ext>
            </a:extLst>
          </p:cNvPr>
          <p:cNvSpPr/>
          <p:nvPr/>
        </p:nvSpPr>
        <p:spPr>
          <a:xfrm>
            <a:off x="6538745" y="3960227"/>
            <a:ext cx="2875494" cy="10403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69" grpId="0" animBg="1"/>
      <p:bldP spid="6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Contrastive Learning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E89F88-24E4-A14A-8456-358EF6154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06" r="48939"/>
          <a:stretch/>
        </p:blipFill>
        <p:spPr>
          <a:xfrm>
            <a:off x="851388" y="1690688"/>
            <a:ext cx="6205904" cy="4690208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0B8AA405-E3B9-D149-8D10-B27A4B07FD1A}"/>
              </a:ext>
            </a:extLst>
          </p:cNvPr>
          <p:cNvSpPr/>
          <p:nvPr/>
        </p:nvSpPr>
        <p:spPr>
          <a:xfrm>
            <a:off x="8267699" y="3947869"/>
            <a:ext cx="668216" cy="6506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dirty="0"/>
              <a:t>q</a:t>
            </a:r>
            <a:endParaRPr kumimoji="1" lang="zh-TW" altLang="en-US" sz="28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E897FC2-82E0-0348-BAB9-E6FD0049C82A}"/>
              </a:ext>
            </a:extLst>
          </p:cNvPr>
          <p:cNvSpPr/>
          <p:nvPr/>
        </p:nvSpPr>
        <p:spPr>
          <a:xfrm>
            <a:off x="8071338" y="2866292"/>
            <a:ext cx="860182" cy="7913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dirty="0"/>
              <a:t>K</a:t>
            </a:r>
            <a:r>
              <a:rPr kumimoji="1" lang="en-US" altLang="zh-TW" sz="2800" baseline="30000" dirty="0"/>
              <a:t>+</a:t>
            </a:r>
            <a:endParaRPr kumimoji="1" lang="zh-TW" altLang="en-US" sz="2800" baseline="300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781DB710-0A50-0741-9721-68C8D28A5C09}"/>
              </a:ext>
            </a:extLst>
          </p:cNvPr>
          <p:cNvSpPr/>
          <p:nvPr/>
        </p:nvSpPr>
        <p:spPr>
          <a:xfrm>
            <a:off x="10814538" y="2725615"/>
            <a:ext cx="860182" cy="7913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dirty="0"/>
              <a:t>K</a:t>
            </a:r>
            <a:r>
              <a:rPr kumimoji="1" lang="en-US" altLang="zh-TW" sz="2800" baseline="30000" dirty="0"/>
              <a:t>-</a:t>
            </a:r>
            <a:endParaRPr kumimoji="1" lang="zh-TW" altLang="en-US" sz="2800" baseline="30000" dirty="0"/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57E00E8B-BD63-0043-BEDC-08BA936E0405}"/>
              </a:ext>
            </a:extLst>
          </p:cNvPr>
          <p:cNvCxnSpPr>
            <a:stCxn id="8" idx="4"/>
            <a:endCxn id="7" idx="0"/>
          </p:cNvCxnSpPr>
          <p:nvPr/>
        </p:nvCxnSpPr>
        <p:spPr>
          <a:xfrm>
            <a:off x="8501429" y="3657600"/>
            <a:ext cx="100378" cy="29026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4F510A1F-7740-4444-85A2-ED64386C3CBF}"/>
              </a:ext>
            </a:extLst>
          </p:cNvPr>
          <p:cNvCxnSpPr>
            <a:cxnSpLocks/>
            <a:stCxn id="9" idx="3"/>
            <a:endCxn id="7" idx="6"/>
          </p:cNvCxnSpPr>
          <p:nvPr/>
        </p:nvCxnSpPr>
        <p:spPr>
          <a:xfrm flipH="1">
            <a:off x="8935915" y="3401039"/>
            <a:ext cx="2004594" cy="8721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圓角矩形 9">
            <a:extLst>
              <a:ext uri="{FF2B5EF4-FFF2-40B4-BE49-F238E27FC236}">
                <a16:creationId xmlns:a16="http://schemas.microsoft.com/office/drawing/2014/main" id="{FBDE4D2C-5DF0-9542-A176-262EC1072559}"/>
              </a:ext>
            </a:extLst>
          </p:cNvPr>
          <p:cNvSpPr/>
          <p:nvPr/>
        </p:nvSpPr>
        <p:spPr>
          <a:xfrm rot="20397147">
            <a:off x="8124417" y="2707688"/>
            <a:ext cx="990173" cy="21249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E533443-EEB0-1B47-B501-3340C78FA084}"/>
              </a:ext>
            </a:extLst>
          </p:cNvPr>
          <p:cNvSpPr txBox="1"/>
          <p:nvPr/>
        </p:nvSpPr>
        <p:spPr>
          <a:xfrm>
            <a:off x="7581900" y="2248261"/>
            <a:ext cx="200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positive pair</a:t>
            </a:r>
            <a:r>
              <a:rPr lang="zh-TW" altLang="zh-TW" sz="2400" dirty="0">
                <a:solidFill>
                  <a:srgbClr val="FF0000"/>
                </a:solidFill>
              </a:rPr>
              <a:t> </a:t>
            </a:r>
            <a:endParaRPr kumimoji="1"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48B17FFF-5CFA-3242-B75C-D8A6293FC3A9}"/>
              </a:ext>
            </a:extLst>
          </p:cNvPr>
          <p:cNvSpPr/>
          <p:nvPr/>
        </p:nvSpPr>
        <p:spPr>
          <a:xfrm rot="14896728">
            <a:off x="9443126" y="1636484"/>
            <a:ext cx="990173" cy="41500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10912B6-0209-F544-AFF7-6EDD1AA7A955}"/>
              </a:ext>
            </a:extLst>
          </p:cNvPr>
          <p:cNvSpPr txBox="1"/>
          <p:nvPr/>
        </p:nvSpPr>
        <p:spPr>
          <a:xfrm>
            <a:off x="10117017" y="4051670"/>
            <a:ext cx="200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negative</a:t>
            </a:r>
            <a:r>
              <a:rPr lang="zh-TW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pair</a:t>
            </a:r>
            <a:r>
              <a:rPr lang="zh-TW" altLang="zh-TW" sz="2400" dirty="0">
                <a:solidFill>
                  <a:srgbClr val="FF0000"/>
                </a:solidFill>
              </a:rPr>
              <a:t> </a:t>
            </a:r>
            <a:endParaRPr kumimoji="1"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F1B8A251-EF48-4644-A8D3-723C120EA9D8}"/>
              </a:ext>
            </a:extLst>
          </p:cNvPr>
          <p:cNvSpPr/>
          <p:nvPr/>
        </p:nvSpPr>
        <p:spPr>
          <a:xfrm>
            <a:off x="2705099" y="5509432"/>
            <a:ext cx="2305051" cy="530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4A718C5-9BCB-7440-8004-AC335A32BF8E}"/>
              </a:ext>
            </a:extLst>
          </p:cNvPr>
          <p:cNvSpPr txBox="1"/>
          <p:nvPr/>
        </p:nvSpPr>
        <p:spPr>
          <a:xfrm>
            <a:off x="3457574" y="5005262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z</a:t>
            </a:r>
            <a:r>
              <a:rPr lang="zh-TW" altLang="zh-TW" dirty="0"/>
              <a:t> </a:t>
            </a:r>
            <a:endParaRPr kumimoji="1"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10A15EC-E6F3-144B-9292-D481B633A5D2}"/>
              </a:ext>
            </a:extLst>
          </p:cNvPr>
          <p:cNvSpPr txBox="1"/>
          <p:nvPr/>
        </p:nvSpPr>
        <p:spPr>
          <a:xfrm>
            <a:off x="1352547" y="5024312"/>
            <a:ext cx="58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z</a:t>
            </a:r>
            <a:r>
              <a:rPr lang="en-US" altLang="zh-TW" sz="2800" baseline="30000" dirty="0">
                <a:solidFill>
                  <a:srgbClr val="FF0000"/>
                </a:solidFill>
              </a:rPr>
              <a:t>+</a:t>
            </a:r>
            <a:r>
              <a:rPr lang="zh-TW" altLang="zh-TW" sz="2800" dirty="0">
                <a:solidFill>
                  <a:srgbClr val="FF0000"/>
                </a:solidFill>
              </a:rPr>
              <a:t>  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3047DE9-142E-7B4B-8C8B-F51311B5BECB}"/>
              </a:ext>
            </a:extLst>
          </p:cNvPr>
          <p:cNvSpPr txBox="1"/>
          <p:nvPr/>
        </p:nvSpPr>
        <p:spPr>
          <a:xfrm>
            <a:off x="5686536" y="5024312"/>
            <a:ext cx="58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z</a:t>
            </a:r>
            <a:r>
              <a:rPr lang="en-US" altLang="zh-TW" sz="2800" baseline="30000" dirty="0">
                <a:solidFill>
                  <a:srgbClr val="FF0000"/>
                </a:solidFill>
              </a:rPr>
              <a:t>-</a:t>
            </a:r>
            <a:r>
              <a:rPr lang="zh-TW" altLang="zh-TW" sz="2800" dirty="0">
                <a:solidFill>
                  <a:srgbClr val="FF0000"/>
                </a:solidFill>
              </a:rPr>
              <a:t>   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3" grpId="0" animBg="1"/>
      <p:bldP spid="14" grpId="0"/>
      <p:bldP spid="15" grpId="0" animBg="1"/>
      <p:bldP spid="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Introduction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56E45F0-17DA-5C4C-A788-9B743722123B}"/>
              </a:ext>
            </a:extLst>
          </p:cNvPr>
          <p:cNvSpPr txBox="1"/>
          <p:nvPr/>
        </p:nvSpPr>
        <p:spPr>
          <a:xfrm>
            <a:off x="838200" y="1487092"/>
            <a:ext cx="103676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TW" sz="2800" dirty="0"/>
              <a:t>For supplementary views that can capture the </a:t>
            </a:r>
            <a:r>
              <a:rPr lang="en" altLang="zh-TW" sz="2800" dirty="0">
                <a:solidFill>
                  <a:srgbClr val="FF0000"/>
                </a:solidFill>
              </a:rPr>
              <a:t>homophily</a:t>
            </a:r>
            <a:r>
              <a:rPr lang="en" altLang="zh-TW" sz="2800" dirty="0"/>
              <a:t> among users, we resort to social relations </a:t>
            </a:r>
          </a:p>
          <a:p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CC5DC52-B15B-CA41-B44C-A0FC6DD42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166" y="2552701"/>
            <a:ext cx="2812851" cy="25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8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Tri-training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7C61446-C67F-6041-B3BC-7978BB5FDC34}"/>
              </a:ext>
            </a:extLst>
          </p:cNvPr>
          <p:cNvSpPr txBox="1"/>
          <p:nvPr/>
        </p:nvSpPr>
        <p:spPr>
          <a:xfrm>
            <a:off x="838200" y="1512807"/>
            <a:ext cx="9810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TW" sz="2800" dirty="0"/>
              <a:t>Self-training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TW" sz="2800" dirty="0"/>
              <a:t>Co-training</a:t>
            </a:r>
            <a:r>
              <a:rPr kumimoji="1" lang="zh-TW" altLang="en-US" sz="2800" dirty="0"/>
              <a:t>：</a:t>
            </a:r>
            <a:endParaRPr kumimoji="1" lang="en-US" altLang="zh-TW" sz="2800" dirty="0"/>
          </a:p>
          <a:p>
            <a:pPr lvl="1"/>
            <a:r>
              <a:rPr lang="en" altLang="zh-TW" sz="2800" dirty="0"/>
              <a:t>requires two </a:t>
            </a:r>
            <a:r>
              <a:rPr lang="en" altLang="zh-TW" sz="2800" dirty="0">
                <a:solidFill>
                  <a:srgbClr val="FF0000"/>
                </a:solidFill>
              </a:rPr>
              <a:t>sufficient</a:t>
            </a:r>
            <a:r>
              <a:rPr lang="en" altLang="zh-TW" sz="2800" dirty="0"/>
              <a:t>, </a:t>
            </a:r>
            <a:r>
              <a:rPr lang="en" altLang="zh-TW" sz="2800" dirty="0">
                <a:solidFill>
                  <a:srgbClr val="FF0000"/>
                </a:solidFill>
              </a:rPr>
              <a:t>redundant</a:t>
            </a:r>
            <a:r>
              <a:rPr lang="en" altLang="zh-TW" sz="2800" dirty="0"/>
              <a:t> and </a:t>
            </a:r>
            <a:r>
              <a:rPr lang="en" altLang="zh-TW" sz="2800" dirty="0">
                <a:solidFill>
                  <a:srgbClr val="FF0000"/>
                </a:solidFill>
              </a:rPr>
              <a:t>conditionally independent</a:t>
            </a:r>
            <a:r>
              <a:rPr lang="en" altLang="zh-TW" sz="2800" dirty="0"/>
              <a:t> views </a:t>
            </a:r>
          </a:p>
          <a:p>
            <a:endParaRPr kumimoji="1"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TW" sz="2800" dirty="0"/>
              <a:t>Tri-training : </a:t>
            </a:r>
          </a:p>
          <a:p>
            <a:pPr lvl="1"/>
            <a:r>
              <a:rPr lang="en" altLang="zh-TW" sz="2800" dirty="0"/>
              <a:t>initializes </a:t>
            </a:r>
            <a:r>
              <a:rPr lang="en" altLang="zh-TW" sz="2800" dirty="0">
                <a:solidFill>
                  <a:srgbClr val="FF0000"/>
                </a:solidFill>
              </a:rPr>
              <a:t>three diverse classifiers </a:t>
            </a:r>
            <a:r>
              <a:rPr lang="en" altLang="zh-TW" sz="2800" dirty="0"/>
              <a:t>upon </a:t>
            </a:r>
            <a:r>
              <a:rPr lang="en" altLang="zh-TW" sz="2800" dirty="0">
                <a:solidFill>
                  <a:srgbClr val="FF0000"/>
                </a:solidFill>
              </a:rPr>
              <a:t>three different data views </a:t>
            </a:r>
            <a:r>
              <a:rPr lang="en" altLang="zh-TW" sz="2800" dirty="0"/>
              <a:t>generated via bootstrap sampling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20600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Input &amp; Output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American Typewriter" panose="02090604020004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0BB2530-D0CF-B94F-A026-E57C30F16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" b="28218"/>
          <a:stretch/>
        </p:blipFill>
        <p:spPr>
          <a:xfrm>
            <a:off x="976395" y="1690688"/>
            <a:ext cx="7491708" cy="83553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C2E744B-78F2-2540-8125-1D8FCD09D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95" y="6119034"/>
            <a:ext cx="3702803" cy="37384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BF4B64-2889-2948-9CF2-873ABB4B362F}"/>
              </a:ext>
            </a:extLst>
          </p:cNvPr>
          <p:cNvSpPr txBox="1"/>
          <p:nvPr/>
        </p:nvSpPr>
        <p:spPr>
          <a:xfrm>
            <a:off x="1164742" y="4671406"/>
            <a:ext cx="166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800" dirty="0"/>
              <a:t>𝑹 ∈ R</a:t>
            </a:r>
            <a:r>
              <a:rPr lang="en" altLang="zh-TW" sz="2800" baseline="30000" dirty="0"/>
              <a:t>𝑚×𝑛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7DEA039-28BB-774F-863B-F738C065A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136" y="2802396"/>
            <a:ext cx="2618864" cy="30221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65AA311-CFF7-D14C-A2CB-68473F505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90" y="2755900"/>
            <a:ext cx="2014647" cy="182523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100C2B8-4BDB-8041-B2DD-D41C9513CFF2}"/>
              </a:ext>
            </a:extLst>
          </p:cNvPr>
          <p:cNvSpPr txBox="1"/>
          <p:nvPr/>
        </p:nvSpPr>
        <p:spPr>
          <a:xfrm>
            <a:off x="6534390" y="4810812"/>
            <a:ext cx="159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800" dirty="0"/>
              <a:t>𝑺 ∈ R</a:t>
            </a:r>
            <a:r>
              <a:rPr lang="en" altLang="zh-TW" sz="2800" baseline="30000" dirty="0"/>
              <a:t>𝑚×𝑚 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63308C0-B156-1448-A198-ECB4CEBB2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8394" y="2747452"/>
            <a:ext cx="3644900" cy="316865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9152C93-3059-7248-96C1-58808E7BB4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716" y="2817636"/>
            <a:ext cx="2618863" cy="18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5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DF690C-20F6-0A42-B540-FFDF75009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0" y="1389185"/>
            <a:ext cx="11197761" cy="4408314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Framework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116FC8D-F15B-5242-8846-868B4AA6162C}"/>
              </a:ext>
            </a:extLst>
          </p:cNvPr>
          <p:cNvSpPr txBox="1"/>
          <p:nvPr/>
        </p:nvSpPr>
        <p:spPr>
          <a:xfrm>
            <a:off x="2903930" y="1802548"/>
            <a:ext cx="54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/>
              <a:t>G</a:t>
            </a:r>
            <a:r>
              <a:rPr kumimoji="1" lang="en-US" altLang="zh-TW" sz="3200" b="1" baseline="-25000" dirty="0"/>
              <a:t>r</a:t>
            </a:r>
            <a:endParaRPr kumimoji="1" lang="zh-TW" altLang="en-US" sz="3200" b="1" baseline="-25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CC3219F-4F65-EF44-BC37-71B30D7F7095}"/>
              </a:ext>
            </a:extLst>
          </p:cNvPr>
          <p:cNvSpPr txBox="1"/>
          <p:nvPr/>
        </p:nvSpPr>
        <p:spPr>
          <a:xfrm>
            <a:off x="2387565" y="4593536"/>
            <a:ext cx="567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/>
              <a:t>G</a:t>
            </a:r>
            <a:r>
              <a:rPr kumimoji="1" lang="en-US" altLang="zh-TW" sz="3200" b="1" baseline="-25000" dirty="0"/>
              <a:t>s</a:t>
            </a:r>
            <a:endParaRPr kumimoji="1" lang="zh-TW" altLang="en-US" sz="3200" b="1" baseline="-25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E3037ED-1E0A-1146-8863-FDE80453D574}"/>
              </a:ext>
            </a:extLst>
          </p:cNvPr>
          <p:cNvSpPr txBox="1"/>
          <p:nvPr/>
        </p:nvSpPr>
        <p:spPr>
          <a:xfrm>
            <a:off x="4663558" y="2403741"/>
            <a:ext cx="54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/>
              <a:t>A</a:t>
            </a:r>
            <a:r>
              <a:rPr kumimoji="1" lang="en-US" altLang="zh-TW" sz="3200" b="1" baseline="-25000" dirty="0"/>
              <a:t>s</a:t>
            </a:r>
            <a:endParaRPr kumimoji="1" lang="zh-TW" altLang="en-US" sz="3200" b="1" baseline="-25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606C9B1-85C0-A34A-9202-CBDE9A4EB2B1}"/>
              </a:ext>
            </a:extLst>
          </p:cNvPr>
          <p:cNvSpPr txBox="1"/>
          <p:nvPr/>
        </p:nvSpPr>
        <p:spPr>
          <a:xfrm>
            <a:off x="4250483" y="4774938"/>
            <a:ext cx="53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err="1"/>
              <a:t>A</a:t>
            </a:r>
            <a:r>
              <a:rPr kumimoji="1" lang="en-US" altLang="zh-TW" sz="3200" b="1" baseline="-25000" dirty="0" err="1"/>
              <a:t>f</a:t>
            </a:r>
            <a:endParaRPr kumimoji="1" lang="zh-TW" altLang="en-US" sz="3200" b="1" baseline="-25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2757F2E-41BB-7E4D-9608-21A5AD4061C2}"/>
              </a:ext>
            </a:extLst>
          </p:cNvPr>
          <p:cNvSpPr txBox="1"/>
          <p:nvPr/>
        </p:nvSpPr>
        <p:spPr>
          <a:xfrm>
            <a:off x="5506344" y="2902963"/>
            <a:ext cx="58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/>
              <a:t>H</a:t>
            </a:r>
            <a:r>
              <a:rPr kumimoji="1" lang="en-US" altLang="zh-TW" sz="3200" b="1" baseline="-25000" dirty="0"/>
              <a:t>s</a:t>
            </a:r>
            <a:endParaRPr kumimoji="1" lang="zh-TW" altLang="en-US" sz="3200" b="1" baseline="-25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41949B9-5763-1547-AE87-0DB85ACD9E7B}"/>
              </a:ext>
            </a:extLst>
          </p:cNvPr>
          <p:cNvSpPr txBox="1"/>
          <p:nvPr/>
        </p:nvSpPr>
        <p:spPr>
          <a:xfrm>
            <a:off x="5506344" y="3900296"/>
            <a:ext cx="58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/>
              <a:t>H</a:t>
            </a:r>
            <a:r>
              <a:rPr kumimoji="1" lang="en-US" altLang="zh-TW" sz="3200" b="1" baseline="-25000" dirty="0"/>
              <a:t>f</a:t>
            </a:r>
            <a:endParaRPr kumimoji="1" lang="zh-TW" altLang="en-US" sz="3200" b="1" baseline="-250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8732709-3EE0-8C43-8081-AFA8CDC73F87}"/>
              </a:ext>
            </a:extLst>
          </p:cNvPr>
          <p:cNvSpPr txBox="1"/>
          <p:nvPr/>
        </p:nvSpPr>
        <p:spPr>
          <a:xfrm>
            <a:off x="5506344" y="1992191"/>
            <a:ext cx="58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err="1"/>
              <a:t>H</a:t>
            </a:r>
            <a:r>
              <a:rPr kumimoji="1" lang="en-US" altLang="zh-TW" sz="3200" b="1" baseline="-25000" dirty="0" err="1"/>
              <a:t>r</a:t>
            </a:r>
            <a:endParaRPr kumimoji="1" lang="zh-TW" altLang="en-US" sz="3200" b="1" baseline="-25000" dirty="0"/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1B1CF602-ED4C-9A4B-8BA3-2E2CF7FB006F}"/>
              </a:ext>
            </a:extLst>
          </p:cNvPr>
          <p:cNvSpPr/>
          <p:nvPr/>
        </p:nvSpPr>
        <p:spPr>
          <a:xfrm>
            <a:off x="616387" y="1690688"/>
            <a:ext cx="4676582" cy="37781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A4A2726-FE0B-4546-98F4-BAA4ABA67BAE}"/>
              </a:ext>
            </a:extLst>
          </p:cNvPr>
          <p:cNvSpPr txBox="1"/>
          <p:nvPr/>
        </p:nvSpPr>
        <p:spPr>
          <a:xfrm>
            <a:off x="838200" y="5675541"/>
            <a:ext cx="269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400" b="1" dirty="0">
                <a:solidFill>
                  <a:srgbClr val="FF0000"/>
                </a:solidFill>
                <a:latin typeface="+mj-lt"/>
              </a:rPr>
              <a:t>Data Augmentation </a:t>
            </a:r>
            <a:endParaRPr kumimoji="1" lang="zh-TW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625C11D-7060-3240-9778-150136B13061}"/>
              </a:ext>
            </a:extLst>
          </p:cNvPr>
          <p:cNvSpPr txBox="1"/>
          <p:nvPr/>
        </p:nvSpPr>
        <p:spPr>
          <a:xfrm>
            <a:off x="5205326" y="986085"/>
            <a:ext cx="269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zh-TW" sz="2400" b="1" dirty="0">
                <a:solidFill>
                  <a:schemeClr val="accent6">
                    <a:lumMod val="75000"/>
                  </a:schemeClr>
                </a:solidFill>
              </a:rPr>
              <a:t>Self-Supervised </a:t>
            </a:r>
          </a:p>
          <a:p>
            <a:pPr algn="ctr"/>
            <a:r>
              <a:rPr lang="en" altLang="zh-TW" sz="2400" b="1" dirty="0">
                <a:solidFill>
                  <a:schemeClr val="accent6">
                    <a:lumMod val="75000"/>
                  </a:schemeClr>
                </a:solidFill>
              </a:rPr>
              <a:t>Tri-Training</a:t>
            </a:r>
            <a:endParaRPr kumimoji="1" lang="zh-TW" altLang="en-US" sz="24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筆跡 33">
                <a:extLst>
                  <a:ext uri="{FF2B5EF4-FFF2-40B4-BE49-F238E27FC236}">
                    <a16:creationId xmlns:a16="http://schemas.microsoft.com/office/drawing/2014/main" id="{7A4DEE00-06D8-BB48-AEEB-DC16A3636816}"/>
                  </a:ext>
                </a:extLst>
              </p14:cNvPr>
              <p14:cNvContentPartPr/>
              <p14:nvPr/>
            </p14:nvContentPartPr>
            <p14:xfrm>
              <a:off x="5321354" y="1845858"/>
              <a:ext cx="6135480" cy="3468960"/>
            </p14:xfrm>
          </p:contentPart>
        </mc:Choice>
        <mc:Fallback xmlns="">
          <p:pic>
            <p:nvPicPr>
              <p:cNvPr id="34" name="筆跡 33">
                <a:extLst>
                  <a:ext uri="{FF2B5EF4-FFF2-40B4-BE49-F238E27FC236}">
                    <a16:creationId xmlns:a16="http://schemas.microsoft.com/office/drawing/2014/main" id="{7A4DEE00-06D8-BB48-AEEB-DC16A36368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234" y="1830738"/>
                <a:ext cx="6166080" cy="34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筆跡 31">
                <a:extLst>
                  <a:ext uri="{FF2B5EF4-FFF2-40B4-BE49-F238E27FC236}">
                    <a16:creationId xmlns:a16="http://schemas.microsoft.com/office/drawing/2014/main" id="{15AB9BEE-2209-A34B-B25E-891A8CF55FD6}"/>
                  </a:ext>
                </a:extLst>
              </p14:cNvPr>
              <p14:cNvContentPartPr/>
              <p14:nvPr/>
            </p14:nvContentPartPr>
            <p14:xfrm>
              <a:off x="2471594" y="-1270302"/>
              <a:ext cx="263520" cy="86760"/>
            </p14:xfrm>
          </p:contentPart>
        </mc:Choice>
        <mc:Fallback xmlns="">
          <p:pic>
            <p:nvPicPr>
              <p:cNvPr id="32" name="筆跡 31">
                <a:extLst>
                  <a:ext uri="{FF2B5EF4-FFF2-40B4-BE49-F238E27FC236}">
                    <a16:creationId xmlns:a16="http://schemas.microsoft.com/office/drawing/2014/main" id="{15AB9BEE-2209-A34B-B25E-891A8CF55F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6474" y="-1285422"/>
                <a:ext cx="29412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群組 38">
            <a:extLst>
              <a:ext uri="{FF2B5EF4-FFF2-40B4-BE49-F238E27FC236}">
                <a16:creationId xmlns:a16="http://schemas.microsoft.com/office/drawing/2014/main" id="{32ECAA13-FD53-8A4A-8D71-5A1D6FD8317B}"/>
              </a:ext>
            </a:extLst>
          </p:cNvPr>
          <p:cNvGrpSpPr/>
          <p:nvPr/>
        </p:nvGrpSpPr>
        <p:grpSpPr>
          <a:xfrm>
            <a:off x="5384354" y="1843338"/>
            <a:ext cx="2540880" cy="82800"/>
            <a:chOff x="5384354" y="1843338"/>
            <a:chExt cx="254088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" name="筆跡 34">
                  <a:extLst>
                    <a:ext uri="{FF2B5EF4-FFF2-40B4-BE49-F238E27FC236}">
                      <a16:creationId xmlns:a16="http://schemas.microsoft.com/office/drawing/2014/main" id="{1D81DBD6-2D23-FE4B-BF64-7FB4FE2C51E7}"/>
                    </a:ext>
                  </a:extLst>
                </p14:cNvPr>
                <p14:cNvContentPartPr/>
                <p14:nvPr/>
              </p14:nvContentPartPr>
              <p14:xfrm>
                <a:off x="5407394" y="1843338"/>
                <a:ext cx="2517840" cy="47880"/>
              </p14:xfrm>
            </p:contentPart>
          </mc:Choice>
          <mc:Fallback xmlns="">
            <p:pic>
              <p:nvPicPr>
                <p:cNvPr id="35" name="筆跡 34">
                  <a:extLst>
                    <a:ext uri="{FF2B5EF4-FFF2-40B4-BE49-F238E27FC236}">
                      <a16:creationId xmlns:a16="http://schemas.microsoft.com/office/drawing/2014/main" id="{1D81DBD6-2D23-FE4B-BF64-7FB4FE2C51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98754" y="1834338"/>
                  <a:ext cx="2535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7A1B7539-3ABF-8E47-880E-C1978F855A46}"/>
                    </a:ext>
                  </a:extLst>
                </p14:cNvPr>
                <p14:cNvContentPartPr/>
                <p14:nvPr/>
              </p14:nvContentPartPr>
              <p14:xfrm>
                <a:off x="5404154" y="1925778"/>
                <a:ext cx="360" cy="360"/>
              </p14:xfrm>
            </p:contentPart>
          </mc:Choice>
          <mc:Fallback xmlns=""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7A1B7539-3ABF-8E47-880E-C1978F855A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95514" y="19171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筆跡 37">
                  <a:extLst>
                    <a:ext uri="{FF2B5EF4-FFF2-40B4-BE49-F238E27FC236}">
                      <a16:creationId xmlns:a16="http://schemas.microsoft.com/office/drawing/2014/main" id="{CB9D5E15-6E46-3E47-B02E-0489CD2F92AC}"/>
                    </a:ext>
                  </a:extLst>
                </p14:cNvPr>
                <p14:cNvContentPartPr/>
                <p14:nvPr/>
              </p14:nvContentPartPr>
              <p14:xfrm>
                <a:off x="5384354" y="1893738"/>
                <a:ext cx="360" cy="360"/>
              </p14:xfrm>
            </p:contentPart>
          </mc:Choice>
          <mc:Fallback xmlns="">
            <p:pic>
              <p:nvPicPr>
                <p:cNvPr id="38" name="筆跡 37">
                  <a:extLst>
                    <a:ext uri="{FF2B5EF4-FFF2-40B4-BE49-F238E27FC236}">
                      <a16:creationId xmlns:a16="http://schemas.microsoft.com/office/drawing/2014/main" id="{CB9D5E15-6E46-3E47-B02E-0489CD2F92A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75354" y="18847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D5FE2AAF-988E-6E4F-BF7C-CF65971D61F2}"/>
                  </a:ext>
                </a:extLst>
              </p14:cNvPr>
              <p14:cNvContentPartPr/>
              <p14:nvPr/>
            </p14:nvContentPartPr>
            <p14:xfrm>
              <a:off x="7445880" y="2262000"/>
              <a:ext cx="212040" cy="15372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D5FE2AAF-988E-6E4F-BF7C-CF65971D61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37240" y="2253000"/>
                <a:ext cx="2296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38923E3B-BEE6-6540-922D-D01497D7B2E4}"/>
                  </a:ext>
                </a:extLst>
              </p14:cNvPr>
              <p14:cNvContentPartPr/>
              <p14:nvPr/>
            </p14:nvContentPartPr>
            <p14:xfrm>
              <a:off x="7716960" y="2358120"/>
              <a:ext cx="114840" cy="115200"/>
            </p14:xfrm>
          </p:contentPart>
        </mc:Choice>
        <mc:Fallback xmlns=""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38923E3B-BEE6-6540-922D-D01497D7B2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08320" y="2349120"/>
                <a:ext cx="132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筆跡 13">
                <a:extLst>
                  <a:ext uri="{FF2B5EF4-FFF2-40B4-BE49-F238E27FC236}">
                    <a16:creationId xmlns:a16="http://schemas.microsoft.com/office/drawing/2014/main" id="{CBD2F992-77A6-CE4C-B6BB-DFB1CB8895CD}"/>
                  </a:ext>
                </a:extLst>
              </p14:cNvPr>
              <p14:cNvContentPartPr/>
              <p14:nvPr/>
            </p14:nvContentPartPr>
            <p14:xfrm>
              <a:off x="7697520" y="2175240"/>
              <a:ext cx="77760" cy="84600"/>
            </p14:xfrm>
          </p:contentPart>
        </mc:Choice>
        <mc:Fallback xmlns="">
          <p:pic>
            <p:nvPicPr>
              <p:cNvPr id="14" name="筆跡 13">
                <a:extLst>
                  <a:ext uri="{FF2B5EF4-FFF2-40B4-BE49-F238E27FC236}">
                    <a16:creationId xmlns:a16="http://schemas.microsoft.com/office/drawing/2014/main" id="{CBD2F992-77A6-CE4C-B6BB-DFB1CB8895C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88880" y="2166600"/>
                <a:ext cx="9540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群組 18">
            <a:extLst>
              <a:ext uri="{FF2B5EF4-FFF2-40B4-BE49-F238E27FC236}">
                <a16:creationId xmlns:a16="http://schemas.microsoft.com/office/drawing/2014/main" id="{93A14464-4DA8-0241-AA0B-8867F5825B93}"/>
              </a:ext>
            </a:extLst>
          </p:cNvPr>
          <p:cNvGrpSpPr/>
          <p:nvPr/>
        </p:nvGrpSpPr>
        <p:grpSpPr>
          <a:xfrm>
            <a:off x="7477200" y="3352080"/>
            <a:ext cx="334080" cy="287280"/>
            <a:chOff x="7477200" y="3352080"/>
            <a:chExt cx="33408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8FFE13E2-AE23-1342-AC20-031BB572F162}"/>
                    </a:ext>
                  </a:extLst>
                </p14:cNvPr>
                <p14:cNvContentPartPr/>
                <p14:nvPr/>
              </p14:nvContentPartPr>
              <p14:xfrm>
                <a:off x="7477200" y="3352080"/>
                <a:ext cx="153000" cy="2505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8FFE13E2-AE23-1342-AC20-031BB572F1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68200" y="3343080"/>
                  <a:ext cx="170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筆跡 17">
                  <a:extLst>
                    <a:ext uri="{FF2B5EF4-FFF2-40B4-BE49-F238E27FC236}">
                      <a16:creationId xmlns:a16="http://schemas.microsoft.com/office/drawing/2014/main" id="{B84C699D-7D31-924C-98DC-4DDF3289729C}"/>
                    </a:ext>
                  </a:extLst>
                </p14:cNvPr>
                <p14:cNvContentPartPr/>
                <p14:nvPr/>
              </p14:nvContentPartPr>
              <p14:xfrm>
                <a:off x="7690680" y="3532080"/>
                <a:ext cx="120600" cy="107280"/>
              </p14:xfrm>
            </p:contentPart>
          </mc:Choice>
          <mc:Fallback xmlns="">
            <p:pic>
              <p:nvPicPr>
                <p:cNvPr id="18" name="筆跡 17">
                  <a:extLst>
                    <a:ext uri="{FF2B5EF4-FFF2-40B4-BE49-F238E27FC236}">
                      <a16:creationId xmlns:a16="http://schemas.microsoft.com/office/drawing/2014/main" id="{B84C699D-7D31-924C-98DC-4DDF328972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81680" y="3523440"/>
                  <a:ext cx="13824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筆跡 19">
                <a:extLst>
                  <a:ext uri="{FF2B5EF4-FFF2-40B4-BE49-F238E27FC236}">
                    <a16:creationId xmlns:a16="http://schemas.microsoft.com/office/drawing/2014/main" id="{F6434B38-734C-F743-AA44-7AE5FB1D474A}"/>
                  </a:ext>
                </a:extLst>
              </p14:cNvPr>
              <p14:cNvContentPartPr/>
              <p14:nvPr/>
            </p14:nvContentPartPr>
            <p14:xfrm>
              <a:off x="7612200" y="3219240"/>
              <a:ext cx="131400" cy="159480"/>
            </p14:xfrm>
          </p:contentPart>
        </mc:Choice>
        <mc:Fallback xmlns="">
          <p:pic>
            <p:nvPicPr>
              <p:cNvPr id="20" name="筆跡 19">
                <a:extLst>
                  <a:ext uri="{FF2B5EF4-FFF2-40B4-BE49-F238E27FC236}">
                    <a16:creationId xmlns:a16="http://schemas.microsoft.com/office/drawing/2014/main" id="{F6434B38-734C-F743-AA44-7AE5FB1D474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3560" y="3210240"/>
                <a:ext cx="14904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群組 29">
            <a:extLst>
              <a:ext uri="{FF2B5EF4-FFF2-40B4-BE49-F238E27FC236}">
                <a16:creationId xmlns:a16="http://schemas.microsoft.com/office/drawing/2014/main" id="{3C0D463C-ED6D-D545-80D4-5DAAC8C9CFAC}"/>
              </a:ext>
            </a:extLst>
          </p:cNvPr>
          <p:cNvGrpSpPr/>
          <p:nvPr/>
        </p:nvGrpSpPr>
        <p:grpSpPr>
          <a:xfrm>
            <a:off x="6570000" y="4695240"/>
            <a:ext cx="363960" cy="357840"/>
            <a:chOff x="6570000" y="4695240"/>
            <a:chExt cx="36396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筆跡 20">
                  <a:extLst>
                    <a:ext uri="{FF2B5EF4-FFF2-40B4-BE49-F238E27FC236}">
                      <a16:creationId xmlns:a16="http://schemas.microsoft.com/office/drawing/2014/main" id="{C7F746E4-0E11-B84A-8C64-9F1DA4536A1C}"/>
                    </a:ext>
                  </a:extLst>
                </p14:cNvPr>
                <p14:cNvContentPartPr/>
                <p14:nvPr/>
              </p14:nvContentPartPr>
              <p14:xfrm>
                <a:off x="6576840" y="4815120"/>
                <a:ext cx="101520" cy="360"/>
              </p14:xfrm>
            </p:contentPart>
          </mc:Choice>
          <mc:Fallback xmlns="">
            <p:pic>
              <p:nvPicPr>
                <p:cNvPr id="21" name="筆跡 20">
                  <a:extLst>
                    <a:ext uri="{FF2B5EF4-FFF2-40B4-BE49-F238E27FC236}">
                      <a16:creationId xmlns:a16="http://schemas.microsoft.com/office/drawing/2014/main" id="{C7F746E4-0E11-B84A-8C64-9F1DA4536A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67840" y="4806120"/>
                  <a:ext cx="11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40EEE3C3-C7D6-CD48-B566-CCE8CB267E7B}"/>
                    </a:ext>
                  </a:extLst>
                </p14:cNvPr>
                <p14:cNvContentPartPr/>
                <p14:nvPr/>
              </p14:nvContentPartPr>
              <p14:xfrm>
                <a:off x="6570000" y="4815120"/>
                <a:ext cx="158040" cy="16164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40EEE3C3-C7D6-CD48-B566-CCE8CB267E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61000" y="4806120"/>
                  <a:ext cx="175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1DC1B562-8CF3-D74F-B7EC-06A24C51B24B}"/>
                    </a:ext>
                  </a:extLst>
                </p14:cNvPr>
                <p14:cNvContentPartPr/>
                <p14:nvPr/>
              </p14:nvContentPartPr>
              <p14:xfrm>
                <a:off x="6792120" y="4923840"/>
                <a:ext cx="29160" cy="97200"/>
              </p14:xfrm>
            </p:contentPart>
          </mc:Choice>
          <mc:Fallback xmlns="">
            <p:pic>
              <p:nvPicPr>
                <p:cNvPr id="24" name="筆跡 23">
                  <a:extLst>
                    <a:ext uri="{FF2B5EF4-FFF2-40B4-BE49-F238E27FC236}">
                      <a16:creationId xmlns:a16="http://schemas.microsoft.com/office/drawing/2014/main" id="{1DC1B562-8CF3-D74F-B7EC-06A24C51B2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83120" y="4914840"/>
                  <a:ext cx="46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B12FED61-06B3-4D48-A389-586969291A5D}"/>
                    </a:ext>
                  </a:extLst>
                </p14:cNvPr>
                <p14:cNvContentPartPr/>
                <p14:nvPr/>
              </p14:nvContentPartPr>
              <p14:xfrm>
                <a:off x="6820560" y="4935000"/>
                <a:ext cx="113400" cy="118080"/>
              </p14:xfrm>
            </p:contentPart>
          </mc:Choice>
          <mc:Fallback xmlns=""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B12FED61-06B3-4D48-A389-586969291A5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11920" y="4926360"/>
                  <a:ext cx="131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9BC1D000-4EE1-844A-8C53-ADAF95C32CBD}"/>
                    </a:ext>
                  </a:extLst>
                </p14:cNvPr>
                <p14:cNvContentPartPr/>
                <p14:nvPr/>
              </p14:nvContentPartPr>
              <p14:xfrm>
                <a:off x="6759000" y="4762560"/>
                <a:ext cx="132840" cy="900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9BC1D000-4EE1-844A-8C53-ADAF95C32CB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50000" y="4753920"/>
                  <a:ext cx="150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18B2BFA7-C56E-C24A-BD21-D4404AB9B78D}"/>
                    </a:ext>
                  </a:extLst>
                </p14:cNvPr>
                <p14:cNvContentPartPr/>
                <p14:nvPr/>
              </p14:nvContentPartPr>
              <p14:xfrm>
                <a:off x="6814440" y="4695240"/>
                <a:ext cx="50400" cy="171000"/>
              </p14:xfrm>
            </p:contentPart>
          </mc:Choice>
          <mc:Fallback xmlns=""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18B2BFA7-C56E-C24A-BD21-D4404AB9B7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05440" y="4686600"/>
                  <a:ext cx="680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2812972C-6797-F645-8C74-FB23C0CEF54B}"/>
              </a:ext>
            </a:extLst>
          </p:cNvPr>
          <p:cNvGrpSpPr/>
          <p:nvPr/>
        </p:nvGrpSpPr>
        <p:grpSpPr>
          <a:xfrm>
            <a:off x="8667360" y="4432440"/>
            <a:ext cx="319680" cy="427320"/>
            <a:chOff x="8667360" y="4432440"/>
            <a:chExt cx="31968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3735989D-C7D4-764A-839B-379ECA910BE1}"/>
                    </a:ext>
                  </a:extLst>
                </p14:cNvPr>
                <p14:cNvContentPartPr/>
                <p14:nvPr/>
              </p14:nvContentPartPr>
              <p14:xfrm>
                <a:off x="8689320" y="4594800"/>
                <a:ext cx="156240" cy="360"/>
              </p14:xfrm>
            </p:contentPart>
          </mc:Choice>
          <mc:Fallback xmlns=""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3735989D-C7D4-764A-839B-379ECA910B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80680" y="4585800"/>
                  <a:ext cx="173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385E60F3-892C-BA4C-B530-0F3775605A56}"/>
                    </a:ext>
                  </a:extLst>
                </p14:cNvPr>
                <p14:cNvContentPartPr/>
                <p14:nvPr/>
              </p14:nvContentPartPr>
              <p14:xfrm>
                <a:off x="8667360" y="4594800"/>
                <a:ext cx="223560" cy="264960"/>
              </p14:xfrm>
            </p:contentPart>
          </mc:Choice>
          <mc:Fallback xmlns=""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385E60F3-892C-BA4C-B530-0F3775605A5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58720" y="4585800"/>
                  <a:ext cx="2412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筆跡 39">
                  <a:extLst>
                    <a:ext uri="{FF2B5EF4-FFF2-40B4-BE49-F238E27FC236}">
                      <a16:creationId xmlns:a16="http://schemas.microsoft.com/office/drawing/2014/main" id="{D287CE70-F2CD-9D45-80E4-FF8A95567BC4}"/>
                    </a:ext>
                  </a:extLst>
                </p14:cNvPr>
                <p14:cNvContentPartPr/>
                <p14:nvPr/>
              </p14:nvContentPartPr>
              <p14:xfrm>
                <a:off x="8701200" y="4432440"/>
                <a:ext cx="285840" cy="101520"/>
              </p14:xfrm>
            </p:contentPart>
          </mc:Choice>
          <mc:Fallback xmlns="">
            <p:pic>
              <p:nvPicPr>
                <p:cNvPr id="40" name="筆跡 39">
                  <a:extLst>
                    <a:ext uri="{FF2B5EF4-FFF2-40B4-BE49-F238E27FC236}">
                      <a16:creationId xmlns:a16="http://schemas.microsoft.com/office/drawing/2014/main" id="{D287CE70-F2CD-9D45-80E4-FF8A95567BC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92200" y="4423440"/>
                  <a:ext cx="3034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F88516AB-B19C-1744-9333-3B9DC7AA2364}"/>
              </a:ext>
            </a:extLst>
          </p:cNvPr>
          <p:cNvGrpSpPr/>
          <p:nvPr/>
        </p:nvGrpSpPr>
        <p:grpSpPr>
          <a:xfrm>
            <a:off x="8929440" y="3343800"/>
            <a:ext cx="274680" cy="280440"/>
            <a:chOff x="8929440" y="3343800"/>
            <a:chExt cx="27468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筆跡 41">
                  <a:extLst>
                    <a:ext uri="{FF2B5EF4-FFF2-40B4-BE49-F238E27FC236}">
                      <a16:creationId xmlns:a16="http://schemas.microsoft.com/office/drawing/2014/main" id="{C64CE209-ABD5-E148-80F0-3ECF3B490C75}"/>
                    </a:ext>
                  </a:extLst>
                </p14:cNvPr>
                <p14:cNvContentPartPr/>
                <p14:nvPr/>
              </p14:nvContentPartPr>
              <p14:xfrm>
                <a:off x="8929440" y="3343800"/>
                <a:ext cx="114120" cy="156960"/>
              </p14:xfrm>
            </p:contentPart>
          </mc:Choice>
          <mc:Fallback xmlns="">
            <p:pic>
              <p:nvPicPr>
                <p:cNvPr id="42" name="筆跡 41">
                  <a:extLst>
                    <a:ext uri="{FF2B5EF4-FFF2-40B4-BE49-F238E27FC236}">
                      <a16:creationId xmlns:a16="http://schemas.microsoft.com/office/drawing/2014/main" id="{C64CE209-ABD5-E148-80F0-3ECF3B490C7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20800" y="3334800"/>
                  <a:ext cx="131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筆跡 42">
                  <a:extLst>
                    <a:ext uri="{FF2B5EF4-FFF2-40B4-BE49-F238E27FC236}">
                      <a16:creationId xmlns:a16="http://schemas.microsoft.com/office/drawing/2014/main" id="{FAD28FEE-B2D8-2440-92D1-7432314300A0}"/>
                    </a:ext>
                  </a:extLst>
                </p14:cNvPr>
                <p14:cNvContentPartPr/>
                <p14:nvPr/>
              </p14:nvContentPartPr>
              <p14:xfrm>
                <a:off x="9108720" y="3437400"/>
                <a:ext cx="16560" cy="186840"/>
              </p14:xfrm>
            </p:contentPart>
          </mc:Choice>
          <mc:Fallback xmlns="">
            <p:pic>
              <p:nvPicPr>
                <p:cNvPr id="43" name="筆跡 42">
                  <a:extLst>
                    <a:ext uri="{FF2B5EF4-FFF2-40B4-BE49-F238E27FC236}">
                      <a16:creationId xmlns:a16="http://schemas.microsoft.com/office/drawing/2014/main" id="{FAD28FEE-B2D8-2440-92D1-7432314300A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00080" y="3428760"/>
                  <a:ext cx="34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5" name="筆跡 44">
                  <a:extLst>
                    <a:ext uri="{FF2B5EF4-FFF2-40B4-BE49-F238E27FC236}">
                      <a16:creationId xmlns:a16="http://schemas.microsoft.com/office/drawing/2014/main" id="{81764200-B6D1-DF49-BDA0-9F1BC828CDE0}"/>
                    </a:ext>
                  </a:extLst>
                </p14:cNvPr>
                <p14:cNvContentPartPr/>
                <p14:nvPr/>
              </p14:nvContentPartPr>
              <p14:xfrm>
                <a:off x="9104760" y="3456480"/>
                <a:ext cx="99360" cy="78480"/>
              </p14:xfrm>
            </p:contentPart>
          </mc:Choice>
          <mc:Fallback xmlns="">
            <p:pic>
              <p:nvPicPr>
                <p:cNvPr id="45" name="筆跡 44">
                  <a:extLst>
                    <a:ext uri="{FF2B5EF4-FFF2-40B4-BE49-F238E27FC236}">
                      <a16:creationId xmlns:a16="http://schemas.microsoft.com/office/drawing/2014/main" id="{81764200-B6D1-DF49-BDA0-9F1BC828CDE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96120" y="3447480"/>
                  <a:ext cx="11700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7" name="筆跡 46">
                <a:extLst>
                  <a:ext uri="{FF2B5EF4-FFF2-40B4-BE49-F238E27FC236}">
                    <a16:creationId xmlns:a16="http://schemas.microsoft.com/office/drawing/2014/main" id="{FB7A27FA-C4FB-6F48-8502-9649CA31E026}"/>
                  </a:ext>
                </a:extLst>
              </p14:cNvPr>
              <p14:cNvContentPartPr/>
              <p14:nvPr/>
            </p14:nvContentPartPr>
            <p14:xfrm>
              <a:off x="8946000" y="3257040"/>
              <a:ext cx="225360" cy="60840"/>
            </p14:xfrm>
          </p:contentPart>
        </mc:Choice>
        <mc:Fallback xmlns="">
          <p:pic>
            <p:nvPicPr>
              <p:cNvPr id="47" name="筆跡 46">
                <a:extLst>
                  <a:ext uri="{FF2B5EF4-FFF2-40B4-BE49-F238E27FC236}">
                    <a16:creationId xmlns:a16="http://schemas.microsoft.com/office/drawing/2014/main" id="{FB7A27FA-C4FB-6F48-8502-9649CA31E02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937000" y="3248040"/>
                <a:ext cx="243000" cy="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06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FFE77F0-419A-874A-B262-B6649F6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0"/>
              </a:rPr>
              <a:t>Data Augmentation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BD9B8D1-CE16-4841-B35F-123D7248E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53025" b="327"/>
          <a:stretch/>
        </p:blipFill>
        <p:spPr>
          <a:xfrm>
            <a:off x="5913120" y="3429000"/>
            <a:ext cx="3628460" cy="99032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9F393E1-0ED2-4245-A579-0B7522583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77" y="2511001"/>
            <a:ext cx="4561123" cy="343410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95A8323-3F2D-4E4A-B367-61072A37BC90}"/>
              </a:ext>
            </a:extLst>
          </p:cNvPr>
          <p:cNvSpPr txBox="1"/>
          <p:nvPr/>
        </p:nvSpPr>
        <p:spPr>
          <a:xfrm>
            <a:off x="4763467" y="3278109"/>
            <a:ext cx="73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/>
              <a:t>A</a:t>
            </a:r>
            <a:r>
              <a:rPr kumimoji="1" lang="en-US" altLang="zh-TW" sz="4000" b="1" baseline="-25000" dirty="0"/>
              <a:t>s</a:t>
            </a:r>
            <a:endParaRPr kumimoji="1" lang="zh-TW" altLang="en-US" sz="4000" b="1" baseline="-25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A2926E-8691-EF42-B655-FB20B6E60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40596"/>
            <a:ext cx="3628460" cy="86963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C385B1F-BDEF-E642-8C6A-2CA7CBB22A26}"/>
              </a:ext>
            </a:extLst>
          </p:cNvPr>
          <p:cNvSpPr txBox="1"/>
          <p:nvPr/>
        </p:nvSpPr>
        <p:spPr>
          <a:xfrm>
            <a:off x="4787294" y="5394124"/>
            <a:ext cx="73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 err="1"/>
              <a:t>A</a:t>
            </a:r>
            <a:r>
              <a:rPr kumimoji="1" lang="en-US" altLang="zh-TW" sz="4000" b="1" baseline="-25000" dirty="0" err="1"/>
              <a:t>f</a:t>
            </a:r>
            <a:endParaRPr kumimoji="1" lang="zh-TW" altLang="en-US" sz="4000" b="1" baseline="-25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1E31962-5465-AD4D-BA8B-7E6292E366F0}"/>
              </a:ext>
            </a:extLst>
          </p:cNvPr>
          <p:cNvSpPr txBox="1"/>
          <p:nvPr/>
        </p:nvSpPr>
        <p:spPr>
          <a:xfrm>
            <a:off x="838200" y="1623147"/>
            <a:ext cx="4099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TW" sz="3200" dirty="0"/>
              <a:t>View Augmentation </a:t>
            </a:r>
          </a:p>
          <a:p>
            <a:endParaRPr kumimoji="1"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9347046-2BDA-E643-9AA1-E888AB896E32}"/>
              </a:ext>
            </a:extLst>
          </p:cNvPr>
          <p:cNvSpPr txBox="1"/>
          <p:nvPr/>
        </p:nvSpPr>
        <p:spPr>
          <a:xfrm>
            <a:off x="2850238" y="2453856"/>
            <a:ext cx="534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/>
              <a:t>R</a:t>
            </a:r>
            <a:endParaRPr kumimoji="1" lang="zh-TW" altLang="en-US" sz="4000" b="1" baseline="-250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C9C5403-E45C-D64C-9D17-1F6AA9535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4511" y="4228051"/>
            <a:ext cx="2717489" cy="261800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27923E8-3DA2-2043-8795-B0265F9DA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8949" y="11944"/>
            <a:ext cx="2643051" cy="2531658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9270ED6-42DA-1F4D-A56E-126D55BC673A}"/>
              </a:ext>
            </a:extLst>
          </p:cNvPr>
          <p:cNvSpPr txBox="1"/>
          <p:nvPr/>
        </p:nvSpPr>
        <p:spPr>
          <a:xfrm>
            <a:off x="9107178" y="-1500"/>
            <a:ext cx="73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kumimoji="1" lang="en-US" altLang="zh-TW" sz="2800" b="1" baseline="-25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endParaRPr kumimoji="1" lang="zh-TW" altLang="en-US" sz="28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8CC6B1D-E822-BF47-97D2-CED7D76AD6B9}"/>
              </a:ext>
            </a:extLst>
          </p:cNvPr>
          <p:cNvSpPr txBox="1"/>
          <p:nvPr/>
        </p:nvSpPr>
        <p:spPr>
          <a:xfrm>
            <a:off x="9029157" y="6231265"/>
            <a:ext cx="73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 err="1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kumimoji="1" lang="en-US" altLang="zh-TW" sz="2800" b="1" baseline="-25000" dirty="0" err="1">
                <a:solidFill>
                  <a:schemeClr val="bg1">
                    <a:lumMod val="50000"/>
                  </a:schemeClr>
                </a:solidFill>
              </a:rPr>
              <a:t>f</a:t>
            </a:r>
            <a:endParaRPr kumimoji="1" lang="zh-TW" altLang="en-US" sz="28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4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16342</TotalTime>
  <Words>726</Words>
  <Application>Microsoft Macintosh PowerPoint</Application>
  <PresentationFormat>寬螢幕</PresentationFormat>
  <Paragraphs>131</Paragraphs>
  <Slides>23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新細明體</vt:lpstr>
      <vt:lpstr>Kaiti TC</vt:lpstr>
      <vt:lpstr>LibertineMathMI</vt:lpstr>
      <vt:lpstr>LinLibertineT</vt:lpstr>
      <vt:lpstr>txmiaX</vt:lpstr>
      <vt:lpstr>American Typewriter</vt:lpstr>
      <vt:lpstr>Arial</vt:lpstr>
      <vt:lpstr>Calibri</vt:lpstr>
      <vt:lpstr>Calibri Light</vt:lpstr>
      <vt:lpstr>Office 佈景主題</vt:lpstr>
      <vt:lpstr>PowerPoint 簡報</vt:lpstr>
      <vt:lpstr>Outline</vt:lpstr>
      <vt:lpstr>Introduction</vt:lpstr>
      <vt:lpstr>Contrastive Learning </vt:lpstr>
      <vt:lpstr>Introduction</vt:lpstr>
      <vt:lpstr>Tri-training</vt:lpstr>
      <vt:lpstr>Input &amp; Output</vt:lpstr>
      <vt:lpstr>Framework</vt:lpstr>
      <vt:lpstr>Data Augmentation </vt:lpstr>
      <vt:lpstr>Data Augmentation </vt:lpstr>
      <vt:lpstr>SEPT</vt:lpstr>
      <vt:lpstr>SEPT</vt:lpstr>
      <vt:lpstr>SEPT</vt:lpstr>
      <vt:lpstr>Loss Function </vt:lpstr>
      <vt:lpstr>Dataset</vt:lpstr>
      <vt:lpstr>Baselines </vt:lpstr>
      <vt:lpstr>Experiment</vt:lpstr>
      <vt:lpstr>Experiment</vt:lpstr>
      <vt:lpstr>Experiment</vt:lpstr>
      <vt:lpstr>Experiment</vt:lpstr>
      <vt:lpstr>Experiment</vt:lpstr>
      <vt:lpstr>Experiment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28</cp:revision>
  <dcterms:created xsi:type="dcterms:W3CDTF">2021-12-16T14:53:45Z</dcterms:created>
  <dcterms:modified xsi:type="dcterms:W3CDTF">2022-01-02T14:40:46Z</dcterms:modified>
</cp:coreProperties>
</file>